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83" r:id="rId4"/>
    <p:sldId id="290" r:id="rId5"/>
    <p:sldId id="285" r:id="rId6"/>
    <p:sldId id="291" r:id="rId7"/>
    <p:sldId id="292" r:id="rId8"/>
    <p:sldId id="269" r:id="rId9"/>
    <p:sldId id="277" r:id="rId10"/>
    <p:sldId id="278" r:id="rId11"/>
  </p:sldIdLst>
  <p:sldSz cx="9144000" cy="6858000" type="screen4x3"/>
  <p:notesSz cx="6805613" cy="9939338"/>
  <p:embeddedFontLst>
    <p:embeddedFont>
      <p:font typeface="나눔바른고딕" panose="020B0603020101020101" pitchFamily="50" charset="-127"/>
      <p:regular r:id="rId14"/>
      <p:bold r:id="rId15"/>
    </p:embeddedFont>
    <p:embeddedFont>
      <p:font typeface="나눔고딕" panose="020D0604000000000000" pitchFamily="50" charset="-127"/>
      <p:regular r:id="rId16"/>
      <p:bold r:id="rId17"/>
    </p:embeddedFont>
    <p:embeddedFont>
      <p:font typeface="맑은 고딕" panose="020B0503020000020004" pitchFamily="50" charset="-127"/>
      <p:regular r:id="rId18"/>
      <p:bold r:id="rId19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6">
          <p15:clr>
            <a:srgbClr val="A4A3A4"/>
          </p15:clr>
        </p15:guide>
        <p15:guide id="2" orient="horz" pos="1164">
          <p15:clr>
            <a:srgbClr val="A4A3A4"/>
          </p15:clr>
        </p15:guide>
        <p15:guide id="3" orient="horz" pos="278">
          <p15:clr>
            <a:srgbClr val="A4A3A4"/>
          </p15:clr>
        </p15:guide>
        <p15:guide id="4" orient="horz" pos="848">
          <p15:clr>
            <a:srgbClr val="A4A3A4"/>
          </p15:clr>
        </p15:guide>
        <p15:guide id="5" orient="horz" pos="1348">
          <p15:clr>
            <a:srgbClr val="A4A3A4"/>
          </p15:clr>
        </p15:guide>
        <p15:guide id="6" orient="horz" pos="559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1664">
          <p15:clr>
            <a:srgbClr val="A4A3A4"/>
          </p15:clr>
        </p15:guide>
        <p15:guide id="9" pos="2894">
          <p15:clr>
            <a:srgbClr val="A4A3A4"/>
          </p15:clr>
        </p15:guide>
        <p15:guide id="10" pos="5528">
          <p15:clr>
            <a:srgbClr val="A4A3A4"/>
          </p15:clr>
        </p15:guide>
        <p15:guide id="11" pos="230">
          <p15:clr>
            <a:srgbClr val="A4A3A4"/>
          </p15:clr>
        </p15:guide>
        <p15:guide id="12" pos="1562">
          <p15:clr>
            <a:srgbClr val="A4A3A4"/>
          </p15:clr>
        </p15:guide>
        <p15:guide id="13" pos="4226">
          <p15:clr>
            <a:srgbClr val="A4A3A4"/>
          </p15:clr>
        </p15:guide>
        <p15:guide id="14" pos="900">
          <p15:clr>
            <a:srgbClr val="A4A3A4"/>
          </p15:clr>
        </p15:guide>
        <p15:guide id="15" pos="4910">
          <p15:clr>
            <a:srgbClr val="A4A3A4"/>
          </p15:clr>
        </p15:guide>
        <p15:guide id="16" pos="12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37ED"/>
    <a:srgbClr val="1D314E"/>
    <a:srgbClr val="3D3C3E"/>
    <a:srgbClr val="063656"/>
    <a:srgbClr val="08456E"/>
    <a:srgbClr val="569CF0"/>
    <a:srgbClr val="8DBDF7"/>
    <a:srgbClr val="5DAAFF"/>
    <a:srgbClr val="47B0FF"/>
    <a:srgbClr val="E3EA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56" autoAdjust="0"/>
    <p:restoredTop sz="86364" autoAdjust="0"/>
  </p:normalViewPr>
  <p:slideViewPr>
    <p:cSldViewPr snapToGrid="0">
      <p:cViewPr varScale="1">
        <p:scale>
          <a:sx n="115" d="100"/>
          <a:sy n="115" d="100"/>
        </p:scale>
        <p:origin x="1482" y="108"/>
      </p:cViewPr>
      <p:guideLst>
        <p:guide orient="horz" pos="2166"/>
        <p:guide orient="horz" pos="1164"/>
        <p:guide orient="horz" pos="278"/>
        <p:guide orient="horz" pos="848"/>
        <p:guide orient="horz" pos="1348"/>
        <p:guide orient="horz" pos="559"/>
        <p:guide orient="horz" pos="3866"/>
        <p:guide orient="horz" pos="1664"/>
        <p:guide pos="2894"/>
        <p:guide pos="5528"/>
        <p:guide pos="230"/>
        <p:guide pos="1562"/>
        <p:guide pos="4226"/>
        <p:guide pos="900"/>
        <p:guide pos="4910"/>
        <p:guide pos="123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howGuides="1">
      <p:cViewPr varScale="1">
        <p:scale>
          <a:sx n="52" d="100"/>
          <a:sy n="52" d="100"/>
        </p:scale>
        <p:origin x="-2628" y="-90"/>
      </p:cViewPr>
      <p:guideLst>
        <p:guide orient="horz" pos="3131"/>
        <p:guide pos="214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494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207F23D9-DF40-4811-9C78-A2E2A32398DD}" type="datetimeFigureOut">
              <a:rPr lang="ko-KR" altLang="en-US" smtClean="0"/>
              <a:pPr/>
              <a:t>2020-04-14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494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4DD6E7B0-61C4-474B-96F1-99E4547EAD7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1599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F3AF6795-A612-454E-AF7A-9192B1BEBB13}" type="datetimeFigureOut">
              <a:rPr lang="ko-KR" altLang="en-US" smtClean="0"/>
              <a:pPr/>
              <a:t>2020-04-14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550" tIns="45775" rIns="91550" bIns="4577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94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A0A51D67-0C14-4576-BCC5-A508196B7B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304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2033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090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370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3713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26081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hangeul.naver.com/font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2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그림 11" descr="cosmetic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2020-04-14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그림 6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그림 12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  <p:sp>
        <p:nvSpPr>
          <p:cNvPr id="18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312059" y="246743"/>
            <a:ext cx="8338457" cy="1851478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5400" b="1" spc="-250" baseline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 smtClean="0"/>
              <a:t>제목을 입력하세요</a:t>
            </a:r>
            <a:endParaRPr lang="en-US" altLang="ko-KR" dirty="0" smtClean="0"/>
          </a:p>
          <a:p>
            <a:pPr lvl="0"/>
            <a:endParaRPr lang="ko-KR" altLang="en-US" dirty="0" smtClean="0"/>
          </a:p>
        </p:txBody>
      </p:sp>
      <p:sp>
        <p:nvSpPr>
          <p:cNvPr id="21" name="제목 1"/>
          <p:cNvSpPr>
            <a:spLocks noGrp="1"/>
          </p:cNvSpPr>
          <p:nvPr>
            <p:ph type="title"/>
          </p:nvPr>
        </p:nvSpPr>
        <p:spPr>
          <a:xfrm>
            <a:off x="268519" y="4005064"/>
            <a:ext cx="8418281" cy="304826"/>
          </a:xfrm>
        </p:spPr>
        <p:txBody>
          <a:bodyPr anchor="t">
            <a:normAutofit/>
          </a:bodyPr>
          <a:lstStyle>
            <a:lvl1pPr algn="l">
              <a:buFont typeface="Wingdings" pitchFamily="2" charset="2"/>
              <a:buNone/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2020-04-14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7" name="직선 연결선 6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  <p:sp>
        <p:nvSpPr>
          <p:cNvPr id="11" name="제목 1"/>
          <p:cNvSpPr>
            <a:spLocks noGrp="1"/>
          </p:cNvSpPr>
          <p:nvPr>
            <p:ph type="title"/>
          </p:nvPr>
        </p:nvSpPr>
        <p:spPr>
          <a:xfrm>
            <a:off x="368300" y="571500"/>
            <a:ext cx="8394700" cy="8461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내용 개체 틀 2"/>
          <p:cNvSpPr>
            <a:spLocks noGrp="1"/>
          </p:cNvSpPr>
          <p:nvPr>
            <p:ph idx="1" hasCustomPrompt="1"/>
          </p:nvPr>
        </p:nvSpPr>
        <p:spPr>
          <a:xfrm>
            <a:off x="368300" y="1574801"/>
            <a:ext cx="1905000" cy="317499"/>
          </a:xfrm>
        </p:spPr>
        <p:txBody>
          <a:bodyPr>
            <a:normAutofit/>
          </a:bodyPr>
          <a:lstStyle>
            <a:lvl1pPr>
              <a:buFontTx/>
              <a:buNone/>
              <a:defRPr sz="1200" b="1">
                <a:solidFill>
                  <a:srgbClr val="3D3C3E"/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200"/>
            </a:lvl3pPr>
            <a:lvl4pPr>
              <a:buFontTx/>
              <a:buNone/>
              <a:defRPr sz="1200"/>
            </a:lvl4pPr>
            <a:lvl5pPr>
              <a:buFontTx/>
              <a:buNone/>
              <a:defRPr sz="1200"/>
            </a:lvl5pPr>
          </a:lstStyle>
          <a:p>
            <a:pPr lvl="0"/>
            <a:r>
              <a:rPr lang="ko-KR" altLang="en-US" smtClean="0"/>
              <a:t>내용제목</a:t>
            </a:r>
          </a:p>
        </p:txBody>
      </p:sp>
      <p:sp>
        <p:nvSpPr>
          <p:cNvPr id="15" name="내용 개체 틀 2"/>
          <p:cNvSpPr>
            <a:spLocks noGrp="1"/>
          </p:cNvSpPr>
          <p:nvPr>
            <p:ph idx="13" hasCustomPrompt="1"/>
          </p:nvPr>
        </p:nvSpPr>
        <p:spPr>
          <a:xfrm>
            <a:off x="2336800" y="1574801"/>
            <a:ext cx="6426200" cy="330199"/>
          </a:xfrm>
        </p:spPr>
        <p:txBody>
          <a:bodyPr>
            <a:normAutofit/>
          </a:bodyPr>
          <a:lstStyle>
            <a:lvl1pPr>
              <a:buNone/>
              <a:defRPr sz="1200" b="1" baseline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smtClean="0"/>
              <a:t>내용을 입력하십시오</a:t>
            </a:r>
            <a:r>
              <a:rPr lang="en-US" altLang="ko-KR" smtClean="0"/>
              <a:t>.</a:t>
            </a:r>
            <a:endParaRPr lang="ko-KR" altLang="en-US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2020-04-14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2020-04-14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  <a:lvl2pPr>
              <a:defRPr>
                <a:latin typeface="나눔고딕" pitchFamily="50" charset="-127"/>
                <a:ea typeface="나눔고딕" pitchFamily="50" charset="-127"/>
              </a:defRPr>
            </a:lvl2pPr>
            <a:lvl3pPr>
              <a:defRPr>
                <a:latin typeface="나눔고딕" pitchFamily="50" charset="-127"/>
                <a:ea typeface="나눔고딕" pitchFamily="50" charset="-127"/>
              </a:defRPr>
            </a:lvl3pPr>
            <a:lvl4pPr>
              <a:defRPr>
                <a:latin typeface="나눔고딕" pitchFamily="50" charset="-127"/>
                <a:ea typeface="나눔고딕" pitchFamily="50" charset="-127"/>
              </a:defRPr>
            </a:lvl4pPr>
            <a:lvl5pPr>
              <a:defRPr>
                <a:latin typeface="나눔고딕" pitchFamily="50" charset="-127"/>
                <a:ea typeface="나눔고딕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2020-04-14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2020-04-14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4" r:id="rId3"/>
    <p:sldLayoutId id="2147483673" r:id="rId4"/>
    <p:sldLayoutId id="2147483676" r:id="rId5"/>
    <p:sldLayoutId id="2147483661" r:id="rId6"/>
    <p:sldLayoutId id="2147483662" r:id="rId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1054" y="253649"/>
            <a:ext cx="7772400" cy="1969017"/>
          </a:xfrm>
        </p:spPr>
        <p:txBody>
          <a:bodyPr anchor="t">
            <a:normAutofit/>
          </a:bodyPr>
          <a:lstStyle/>
          <a:p>
            <a:pPr algn="l"/>
            <a:r>
              <a:rPr lang="en-US" altLang="ko-KR" sz="5400" b="1" spc="-250" dirty="0" smtClean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## </a:t>
            </a:r>
            <a:r>
              <a:rPr lang="ko-KR" altLang="en-US" sz="5400" b="1" spc="-250" dirty="0" err="1" smtClean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기획안</a:t>
            </a:r>
            <a:r>
              <a:rPr lang="en-US" altLang="ko-KR" sz="5400" b="1" spc="-250" dirty="0" smtClean="0">
                <a:solidFill>
                  <a:schemeClr val="accent4">
                    <a:lumMod val="50000"/>
                  </a:schemeClr>
                </a:solidFill>
              </a:rPr>
              <a:t>(or </a:t>
            </a:r>
            <a:r>
              <a:rPr lang="ko-KR" altLang="en-US" sz="5400" b="1" spc="-250" dirty="0" smtClean="0">
                <a:solidFill>
                  <a:schemeClr val="accent4">
                    <a:lumMod val="50000"/>
                  </a:schemeClr>
                </a:solidFill>
              </a:rPr>
              <a:t>제안요청서</a:t>
            </a:r>
            <a:r>
              <a:rPr lang="en-US" altLang="ko-KR" sz="5400" b="1" spc="-250" dirty="0" smtClean="0">
                <a:solidFill>
                  <a:schemeClr val="accent4">
                    <a:lumMod val="50000"/>
                  </a:schemeClr>
                </a:solidFill>
              </a:rPr>
              <a:t>)</a:t>
            </a:r>
            <a:endParaRPr lang="ko-KR" altLang="en-US" sz="5400" b="1" spc="-2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60715" y="3948830"/>
            <a:ext cx="2160240" cy="1752600"/>
          </a:xfrm>
          <a:ln>
            <a:noFill/>
          </a:ln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altLang="ko-KR" sz="12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2020.00</a:t>
            </a:r>
          </a:p>
          <a:p>
            <a:pPr algn="l">
              <a:lnSpc>
                <a:spcPct val="150000"/>
              </a:lnSpc>
            </a:pPr>
            <a:r>
              <a:rPr lang="ko-KR" altLang="en-US" sz="12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소속 팀</a:t>
            </a:r>
            <a:endParaRPr lang="en-US" altLang="ko-KR" sz="12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작성자</a:t>
            </a:r>
            <a:endParaRPr lang="en-US" altLang="ko-KR" sz="12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부제목 2"/>
          <p:cNvSpPr txBox="1">
            <a:spLocks/>
          </p:cNvSpPr>
          <p:nvPr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4" name="직선 연결선 13"/>
          <p:cNvCxnSpPr/>
          <p:nvPr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1054" y="2425349"/>
            <a:ext cx="3474171" cy="1041751"/>
          </a:xfrm>
        </p:spPr>
        <p:txBody>
          <a:bodyPr anchor="t">
            <a:normAutofit/>
          </a:bodyPr>
          <a:lstStyle/>
          <a:p>
            <a:pPr algn="l"/>
            <a:r>
              <a:rPr lang="ko-KR" altLang="en-US" sz="4000" b="1" spc="-250" dirty="0" smtClean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감사합니다</a:t>
            </a:r>
            <a:endParaRPr lang="ko-KR" altLang="en-US" sz="4000" b="1" spc="-2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부제목 2"/>
          <p:cNvSpPr txBox="1">
            <a:spLocks/>
          </p:cNvSpPr>
          <p:nvPr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부제목 2"/>
          <p:cNvSpPr txBox="1">
            <a:spLocks/>
          </p:cNvSpPr>
          <p:nvPr/>
        </p:nvSpPr>
        <p:spPr>
          <a:xfrm>
            <a:off x="255952" y="1765785"/>
            <a:ext cx="5173304" cy="4714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33375" indent="-333375">
              <a:lnSpc>
                <a:spcPct val="175000"/>
              </a:lnSpc>
              <a:buFont typeface="+mj-lt"/>
              <a:buAutoNum type="arabicPeriod"/>
            </a:pPr>
            <a:r>
              <a:rPr lang="ko-KR" altLang="en-US" sz="16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꼭지 제목</a:t>
            </a:r>
            <a:endParaRPr lang="en-US" altLang="ko-KR" sz="16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marL="333375" indent="-333375">
              <a:lnSpc>
                <a:spcPct val="175000"/>
              </a:lnSpc>
              <a:buFont typeface="+mj-lt"/>
              <a:buAutoNum type="arabicPeriod"/>
            </a:pPr>
            <a:r>
              <a:rPr lang="ko-KR" altLang="en-US" sz="16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꼭지 제목</a:t>
            </a:r>
            <a:endParaRPr lang="en-US" altLang="ko-KR" sz="16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marL="333375" indent="-333375">
              <a:lnSpc>
                <a:spcPct val="175000"/>
              </a:lnSpc>
              <a:buFont typeface="+mj-lt"/>
              <a:buAutoNum type="arabicPeriod"/>
            </a:pPr>
            <a:r>
              <a:rPr lang="ko-KR" altLang="en-US" sz="16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꼭지 제목</a:t>
            </a:r>
            <a:endParaRPr lang="en-US" altLang="ko-KR" sz="16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marL="333375" indent="-333375">
              <a:lnSpc>
                <a:spcPct val="175000"/>
              </a:lnSpc>
              <a:buFont typeface="+mj-lt"/>
              <a:buAutoNum type="arabicPeriod"/>
            </a:pPr>
            <a:r>
              <a:rPr lang="ko-KR" altLang="en-US" sz="16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꼭지 제목</a:t>
            </a:r>
            <a:endParaRPr lang="en-US" altLang="ko-KR" sz="16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marL="333375" indent="-333375">
              <a:lnSpc>
                <a:spcPct val="175000"/>
              </a:lnSpc>
              <a:buFont typeface="+mj-lt"/>
              <a:buAutoNum type="arabicPeriod"/>
            </a:pPr>
            <a:r>
              <a:rPr lang="ko-KR" altLang="en-US" sz="16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꼭지 제목</a:t>
            </a:r>
            <a:endParaRPr lang="en-US" altLang="ko-KR" sz="16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6" name="직선 연결선 25"/>
          <p:cNvCxnSpPr/>
          <p:nvPr/>
        </p:nvCxnSpPr>
        <p:spPr>
          <a:xfrm flipV="1">
            <a:off x="366713" y="2279494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 flipV="1">
            <a:off x="364474" y="3131226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 flipV="1">
            <a:off x="364474" y="3557092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flipV="1">
            <a:off x="364474" y="3982958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 flipV="1">
            <a:off x="364474" y="2705360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flipV="1">
            <a:off x="366713" y="1851983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제목 11"/>
          <p:cNvSpPr>
            <a:spLocks noGrp="1"/>
          </p:cNvSpPr>
          <p:nvPr>
            <p:ph type="title"/>
          </p:nvPr>
        </p:nvSpPr>
        <p:spPr>
          <a:xfrm>
            <a:off x="243848" y="152400"/>
            <a:ext cx="8531851" cy="884238"/>
          </a:xfrm>
        </p:spPr>
        <p:txBody>
          <a:bodyPr/>
          <a:lstStyle/>
          <a:p>
            <a:pPr algn="l"/>
            <a:r>
              <a:rPr lang="ko-KR" altLang="en-US" sz="2800" b="1" smtClean="0">
                <a:solidFill>
                  <a:srgbClr val="1D314E"/>
                </a:solidFill>
              </a:rPr>
              <a:t>목차</a:t>
            </a:r>
            <a:endParaRPr lang="ko-KR" altLang="en-US" sz="2800" b="1">
              <a:solidFill>
                <a:srgbClr val="1D314E"/>
              </a:solidFill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3455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1.1 </a:t>
            </a:r>
            <a:r>
              <a:rPr lang="ko-KR" altLang="en-US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페이지 제목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</a:rPr>
              <a:t>제작 개요 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BA1376A-1BCE-4C3B-85BD-05D751D6B156}" type="slidenum"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pPr algn="r"/>
              <a:t>3</a:t>
            </a:fld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14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259795" y="1631109"/>
            <a:ext cx="1411063" cy="12754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lnSpc>
                <a:spcPct val="250000"/>
              </a:lnSpc>
              <a:buAutoNum type="arabicPeriod"/>
            </a:pPr>
            <a:r>
              <a:rPr lang="ko-KR" altLang="en-US" sz="1200" b="1" dirty="0" err="1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프로젝트명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5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제작 배경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5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목적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5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송출 채널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5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편수 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5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분량 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5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형식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5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예산 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5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최종 납품일 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50000"/>
              </a:lnSpc>
              <a:buAutoNum type="arabicPeriod"/>
            </a:pP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50000"/>
              </a:lnSpc>
              <a:buAutoNum type="arabicPeriod"/>
            </a:pP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50000"/>
              </a:lnSpc>
              <a:buAutoNum type="arabicPeriod"/>
            </a:pPr>
            <a:endParaRPr lang="en-US" altLang="ko-KR" sz="12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1596046" y="1627554"/>
            <a:ext cx="7174758" cy="42661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>
              <a:lnSpc>
                <a:spcPct val="250000"/>
              </a:lnSpc>
            </a:pP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OOO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홍보영상 제작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5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5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5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5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총 </a:t>
            </a:r>
            <a:r>
              <a:rPr lang="en-US" altLang="ko-KR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n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편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(OOO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영상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편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OOO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영상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편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)</a:t>
            </a:r>
          </a:p>
          <a:p>
            <a:pPr marL="0" indent="180975">
              <a:lnSpc>
                <a:spcPct val="25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총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n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초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분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)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내외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(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각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OOO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영상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초</a:t>
            </a:r>
            <a:r>
              <a:rPr lang="en-US" altLang="ko-KR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OOO</a:t>
            </a:r>
            <a:r>
              <a:rPr lang="ko-KR" altLang="en-US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영상 </a:t>
            </a:r>
            <a:r>
              <a:rPr lang="en-US" altLang="ko-KR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초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)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5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5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총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0,000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만 원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협의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확정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희망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최대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최소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)</a:t>
            </a:r>
          </a:p>
          <a:p>
            <a:pPr marL="0" indent="180975">
              <a:lnSpc>
                <a:spcPct val="25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50000"/>
              </a:lnSpc>
            </a:pPr>
            <a:endParaRPr lang="ko-KR" altLang="en-US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80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3455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1.1 </a:t>
            </a:r>
            <a:r>
              <a:rPr lang="ko-KR" altLang="en-US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페이지 제목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</a:rPr>
              <a:t>주요 구성 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BA1376A-1BCE-4C3B-85BD-05D751D6B156}" type="slidenum"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pPr algn="r"/>
              <a:t>4</a:t>
            </a:fld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14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461960"/>
              </p:ext>
            </p:extLst>
          </p:nvPr>
        </p:nvGraphicFramePr>
        <p:xfrm>
          <a:off x="364804" y="1570503"/>
          <a:ext cx="8263808" cy="43398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5665">
                  <a:extLst>
                    <a:ext uri="{9D8B030D-6E8A-4147-A177-3AD203B41FA5}">
                      <a16:colId xmlns:a16="http://schemas.microsoft.com/office/drawing/2014/main" val="2948790802"/>
                    </a:ext>
                  </a:extLst>
                </a:gridCol>
                <a:gridCol w="5689791">
                  <a:extLst>
                    <a:ext uri="{9D8B030D-6E8A-4147-A177-3AD203B41FA5}">
                      <a16:colId xmlns:a16="http://schemas.microsoft.com/office/drawing/2014/main" val="2418275491"/>
                    </a:ext>
                  </a:extLst>
                </a:gridCol>
                <a:gridCol w="1428352">
                  <a:extLst>
                    <a:ext uri="{9D8B030D-6E8A-4147-A177-3AD203B41FA5}">
                      <a16:colId xmlns:a16="http://schemas.microsoft.com/office/drawing/2014/main" val="2666468766"/>
                    </a:ext>
                  </a:extLst>
                </a:gridCol>
              </a:tblGrid>
              <a:tr h="86796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나눔바른고딕" panose="020B0603020101020101" pitchFamily="50" charset="-127"/>
                          <a:ea typeface="나눔바른고딕" panose="020B0603020101020101" pitchFamily="50" charset="-127"/>
                        </a:rPr>
                        <a:t>구성 항목</a:t>
                      </a:r>
                      <a:endParaRPr lang="ko-KR" altLang="en-US" sz="12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나눔바른고딕" panose="020B0603020101020101" pitchFamily="50" charset="-127"/>
                          <a:ea typeface="나눔바른고딕" panose="020B0603020101020101" pitchFamily="50" charset="-127"/>
                        </a:rPr>
                        <a:t>내용 설명</a:t>
                      </a:r>
                      <a:endParaRPr lang="ko-KR" altLang="en-US" sz="12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나눔바른고딕" panose="020B0603020101020101" pitchFamily="50" charset="-127"/>
                          <a:ea typeface="나눔바른고딕" panose="020B0603020101020101" pitchFamily="50" charset="-127"/>
                        </a:rPr>
                        <a:t>분량</a:t>
                      </a:r>
                      <a:endParaRPr lang="ko-KR" altLang="en-US" sz="12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005727"/>
                  </a:ext>
                </a:extLst>
              </a:tr>
              <a:tr h="867969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latin typeface="나눔바른고딕" panose="020B0603020101020101" pitchFamily="50" charset="-127"/>
                          <a:ea typeface="나눔바른고딕" panose="020B0603020101020101" pitchFamily="50" charset="-127"/>
                        </a:rPr>
                        <a:t>0~00</a:t>
                      </a:r>
                      <a:r>
                        <a:rPr lang="ko-KR" altLang="en-US" sz="1200" dirty="0" smtClean="0">
                          <a:latin typeface="나눔바른고딕" panose="020B0603020101020101" pitchFamily="50" charset="-127"/>
                          <a:ea typeface="나눔바른고딕" panose="020B0603020101020101" pitchFamily="50" charset="-127"/>
                        </a:rPr>
                        <a:t>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4453928"/>
                  </a:ext>
                </a:extLst>
              </a:tr>
              <a:tr h="867969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0805048"/>
                  </a:ext>
                </a:extLst>
              </a:tr>
              <a:tr h="867969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2646950"/>
                  </a:ext>
                </a:extLst>
              </a:tr>
              <a:tr h="867969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3272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63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3455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1.1 </a:t>
            </a:r>
            <a:r>
              <a:rPr lang="ko-KR" altLang="en-US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페이지 제목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</a:rPr>
              <a:t>참고 영상 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</a:rPr>
              <a:t>1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BA1376A-1BCE-4C3B-85BD-05D751D6B156}" type="slidenum"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pPr algn="r"/>
              <a:t>5</a:t>
            </a:fld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14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259795" y="1977611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ko-KR" altLang="en-US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354008" y="4643089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참고 영상 </a:t>
            </a:r>
            <a:r>
              <a:rPr lang="en-US" altLang="ko-KR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1 : </a:t>
            </a:r>
            <a:r>
              <a:rPr lang="en-US" altLang="ko-KR" sz="1200" b="1" u="sng" dirty="0" smtClean="0">
                <a:solidFill>
                  <a:srgbClr val="4437ED"/>
                </a:solidFill>
                <a:latin typeface="나눔고딕" pitchFamily="50" charset="-127"/>
                <a:ea typeface="나눔고딕" pitchFamily="50" charset="-127"/>
              </a:rPr>
              <a:t>URL</a:t>
            </a:r>
            <a:endParaRPr lang="en-US" altLang="ko-KR" sz="1200" b="1" u="sng" dirty="0">
              <a:solidFill>
                <a:srgbClr val="4437ED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354008" y="4989592"/>
            <a:ext cx="8470547" cy="1427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어떤 점에서 이 영상이 좋았는지 기재합니다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. </a:t>
            </a:r>
          </a:p>
          <a:p>
            <a:pPr marL="0" indent="180975"/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분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초 그래픽 참조</a:t>
            </a:r>
            <a:r>
              <a:rPr lang="en-US" altLang="ko-KR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전반적인 구성 및 흐름 참조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모델 및 스튜디오 퀄리티 참조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  <p:sp>
        <p:nvSpPr>
          <p:cNvPr id="2" name="직사각형 1"/>
          <p:cNvSpPr/>
          <p:nvPr/>
        </p:nvSpPr>
        <p:spPr>
          <a:xfrm>
            <a:off x="192328" y="1415865"/>
            <a:ext cx="5760000" cy="293270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6004436" y="1413164"/>
            <a:ext cx="2880000" cy="144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6004436" y="2908569"/>
            <a:ext cx="2880000" cy="144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288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3455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1.1 </a:t>
            </a:r>
            <a:r>
              <a:rPr lang="ko-KR" altLang="en-US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페이지 제목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</a:rPr>
              <a:t>참고 영상 </a:t>
            </a:r>
            <a:r>
              <a:rPr lang="en-US" altLang="ko-KR" sz="4000" b="1" spc="-150" dirty="0">
                <a:solidFill>
                  <a:schemeClr val="accent4">
                    <a:lumMod val="50000"/>
                  </a:schemeClr>
                </a:solidFill>
              </a:rPr>
              <a:t>2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BA1376A-1BCE-4C3B-85BD-05D751D6B156}" type="slidenum"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pPr algn="r"/>
              <a:t>6</a:t>
            </a:fld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14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259795" y="1977611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ko-KR" altLang="en-US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354008" y="4643089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참고 영상 </a:t>
            </a:r>
            <a:r>
              <a:rPr lang="en-US" altLang="ko-KR" sz="120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3</a:t>
            </a:r>
            <a:r>
              <a:rPr lang="en-US" altLang="ko-KR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: </a:t>
            </a:r>
            <a:r>
              <a:rPr lang="en-US" altLang="ko-KR" sz="1200" b="1" u="sng" dirty="0" smtClean="0">
                <a:solidFill>
                  <a:srgbClr val="4437ED"/>
                </a:solidFill>
                <a:latin typeface="나눔고딕" pitchFamily="50" charset="-127"/>
                <a:ea typeface="나눔고딕" pitchFamily="50" charset="-127"/>
              </a:rPr>
              <a:t>URL</a:t>
            </a:r>
            <a:endParaRPr lang="en-US" altLang="ko-KR" sz="1200" b="1" u="sng" dirty="0">
              <a:solidFill>
                <a:srgbClr val="4437ED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354008" y="4989592"/>
            <a:ext cx="8470547" cy="1427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어떤 점에서 이 영상이 좋았는지 기재합니다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. </a:t>
            </a:r>
          </a:p>
          <a:p>
            <a:pPr marL="0" indent="180975"/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분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초 그래픽 참조</a:t>
            </a:r>
            <a:r>
              <a:rPr lang="en-US" altLang="ko-KR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전반적인 구성 및 흐름 참조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모델 및 스튜디오 퀄리티 참조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  <p:sp>
        <p:nvSpPr>
          <p:cNvPr id="2" name="직사각형 1"/>
          <p:cNvSpPr/>
          <p:nvPr/>
        </p:nvSpPr>
        <p:spPr>
          <a:xfrm>
            <a:off x="192328" y="1415865"/>
            <a:ext cx="5760000" cy="293270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6004436" y="1413164"/>
            <a:ext cx="2880000" cy="144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6004436" y="2908569"/>
            <a:ext cx="2880000" cy="144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081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3455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1.1 </a:t>
            </a:r>
            <a:r>
              <a:rPr lang="ko-KR" altLang="en-US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페이지 제목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</a:rPr>
              <a:t>참고 영상 </a:t>
            </a:r>
            <a:r>
              <a:rPr lang="en-US" altLang="ko-KR" sz="4000" b="1" spc="-150" dirty="0">
                <a:solidFill>
                  <a:schemeClr val="accent4">
                    <a:lumMod val="50000"/>
                  </a:schemeClr>
                </a:solidFill>
              </a:rPr>
              <a:t>3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BA1376A-1BCE-4C3B-85BD-05D751D6B156}" type="slidenum"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pPr algn="r"/>
              <a:t>7</a:t>
            </a:fld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14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259795" y="1977611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ko-KR" altLang="en-US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354008" y="4643089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참고 영상 </a:t>
            </a:r>
            <a:r>
              <a:rPr lang="en-US" altLang="ko-KR" sz="120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3</a:t>
            </a:r>
            <a:r>
              <a:rPr lang="en-US" altLang="ko-KR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: </a:t>
            </a:r>
            <a:r>
              <a:rPr lang="en-US" altLang="ko-KR" sz="1200" b="1" u="sng" dirty="0" smtClean="0">
                <a:solidFill>
                  <a:srgbClr val="4437ED"/>
                </a:solidFill>
                <a:latin typeface="나눔고딕" pitchFamily="50" charset="-127"/>
                <a:ea typeface="나눔고딕" pitchFamily="50" charset="-127"/>
              </a:rPr>
              <a:t>URL</a:t>
            </a:r>
            <a:endParaRPr lang="en-US" altLang="ko-KR" sz="1200" b="1" u="sng" dirty="0">
              <a:solidFill>
                <a:srgbClr val="4437ED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354008" y="4989592"/>
            <a:ext cx="8470547" cy="1427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어떤 점에서 이 영상이 좋았는지 기재합니다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. </a:t>
            </a:r>
          </a:p>
          <a:p>
            <a:pPr marL="0" indent="180975"/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분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초 그래픽 참조</a:t>
            </a:r>
            <a:r>
              <a:rPr lang="en-US" altLang="ko-KR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전반적인 구성 및 흐름 참조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모델 및 스튜디오 퀄리티 참조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  <p:sp>
        <p:nvSpPr>
          <p:cNvPr id="2" name="직사각형 1"/>
          <p:cNvSpPr/>
          <p:nvPr/>
        </p:nvSpPr>
        <p:spPr>
          <a:xfrm>
            <a:off x="192328" y="1415865"/>
            <a:ext cx="5760000" cy="293270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6004436" y="1413164"/>
            <a:ext cx="2880000" cy="144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6004436" y="2908569"/>
            <a:ext cx="2880000" cy="144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487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그룹 59"/>
          <p:cNvGrpSpPr/>
          <p:nvPr/>
        </p:nvGrpSpPr>
        <p:grpSpPr>
          <a:xfrm>
            <a:off x="368959" y="2428875"/>
            <a:ext cx="8406740" cy="3609976"/>
            <a:chOff x="3157248" y="2428875"/>
            <a:chExt cx="5618452" cy="3562022"/>
          </a:xfrm>
          <a:solidFill>
            <a:schemeClr val="bg1">
              <a:lumMod val="95000"/>
            </a:schemeClr>
          </a:solidFill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166037" y="2428911"/>
              <a:ext cx="5609663" cy="356198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solidFill>
                  <a:schemeClr val="bg1">
                    <a:lumMod val="9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157248" y="2428911"/>
              <a:ext cx="452432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1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619437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2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4087722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3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4556007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4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5024292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5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5492577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6</a:t>
              </a:r>
              <a:r>
                <a:rPr lang="ko-KR" altLang="en-US" sz="900" spc="-3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5960862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7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6429146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8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6897431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9</a:t>
              </a:r>
              <a:r>
                <a:rPr lang="ko-KR" altLang="en-US" sz="900" spc="-3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7365716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10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7834001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11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8302285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12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3165372" y="2787128"/>
              <a:ext cx="5605928" cy="0"/>
            </a:xfrm>
            <a:prstGeom prst="line">
              <a:avLst/>
            </a:prstGeom>
            <a:grpFill/>
            <a:ln w="6350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ctr"/>
              <a:endParaRPr lang="ko-KR" altLang="en-US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3614559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4082844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4551129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5019414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5487699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flipH="1">
              <a:off x="5955983" y="2433883"/>
              <a:ext cx="1896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6424268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6892553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7360838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7829123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8297407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275879" y="3342486"/>
              <a:ext cx="1345595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902603" y="3774445"/>
              <a:ext cx="1871543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275879" y="4272287"/>
              <a:ext cx="1303117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490701" y="4959328"/>
              <a:ext cx="1224411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299003" y="4955119"/>
              <a:ext cx="1199797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020315" y="5618286"/>
              <a:ext cx="1326939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cxnSp>
          <p:nvCxnSpPr>
            <p:cNvPr id="64" name="직선 연결선 63"/>
            <p:cNvCxnSpPr/>
            <p:nvPr/>
          </p:nvCxnSpPr>
          <p:spPr>
            <a:xfrm>
              <a:off x="3197867" y="3307900"/>
              <a:ext cx="1359377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직선 연결선 68"/>
            <p:cNvCxnSpPr/>
            <p:nvPr/>
          </p:nvCxnSpPr>
          <p:spPr>
            <a:xfrm>
              <a:off x="3197867" y="4231463"/>
              <a:ext cx="1359377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직선 연결선 69"/>
            <p:cNvCxnSpPr/>
            <p:nvPr/>
          </p:nvCxnSpPr>
          <p:spPr>
            <a:xfrm flipV="1">
              <a:off x="5962350" y="3733296"/>
              <a:ext cx="2790934" cy="1707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직선 연결선 70"/>
            <p:cNvCxnSpPr/>
            <p:nvPr/>
          </p:nvCxnSpPr>
          <p:spPr>
            <a:xfrm>
              <a:off x="4556659" y="4916175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직선 연결선 71"/>
            <p:cNvCxnSpPr/>
            <p:nvPr/>
          </p:nvCxnSpPr>
          <p:spPr>
            <a:xfrm>
              <a:off x="7366370" y="4916175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직선 연결선 72"/>
            <p:cNvCxnSpPr/>
            <p:nvPr/>
          </p:nvCxnSpPr>
          <p:spPr>
            <a:xfrm>
              <a:off x="4094088" y="5576779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직선 연결선 73"/>
            <p:cNvCxnSpPr/>
            <p:nvPr/>
          </p:nvCxnSpPr>
          <p:spPr>
            <a:xfrm>
              <a:off x="5488152" y="5576779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직선 연결선 74"/>
            <p:cNvCxnSpPr/>
            <p:nvPr/>
          </p:nvCxnSpPr>
          <p:spPr>
            <a:xfrm>
              <a:off x="6898084" y="5576779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직선 연결선 75"/>
            <p:cNvCxnSpPr/>
            <p:nvPr/>
          </p:nvCxnSpPr>
          <p:spPr>
            <a:xfrm>
              <a:off x="8295920" y="5576779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263455" y="188690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4.1 </a:t>
            </a:r>
            <a:r>
              <a:rPr lang="ko-KR" altLang="en-US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일정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50" name="내용 개체 틀 2"/>
          <p:cNvSpPr txBox="1">
            <a:spLocks/>
          </p:cNvSpPr>
          <p:nvPr/>
        </p:nvSpPr>
        <p:spPr>
          <a:xfrm>
            <a:off x="259796" y="1631109"/>
            <a:ext cx="1769030" cy="692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일정표 예시</a:t>
            </a:r>
          </a:p>
        </p:txBody>
      </p:sp>
      <p:sp>
        <p:nvSpPr>
          <p:cNvPr id="51" name="내용 개체 틀 2"/>
          <p:cNvSpPr txBox="1">
            <a:spLocks/>
          </p:cNvSpPr>
          <p:nvPr/>
        </p:nvSpPr>
        <p:spPr>
          <a:xfrm>
            <a:off x="2303749" y="1631109"/>
            <a:ext cx="6649751" cy="692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여러 편 제작 시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제작사 미팅 일정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선정일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제작 일정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최종 납품 희망일 등을 기재합니다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endParaRPr lang="ko-KR" altLang="en-US" sz="1200" dirty="0">
              <a:solidFill>
                <a:srgbClr val="3D3C3E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BA1376A-1BCE-4C3B-85BD-05D751D6B156}" type="slidenum"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pPr algn="r"/>
              <a:t>8</a:t>
            </a:fld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14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53" name="직선 연결선 5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제목 53"/>
          <p:cNvSpPr>
            <a:spLocks noGrp="1"/>
          </p:cNvSpPr>
          <p:nvPr>
            <p:ph type="title"/>
          </p:nvPr>
        </p:nvSpPr>
        <p:spPr>
          <a:xfrm>
            <a:off x="257174" y="609599"/>
            <a:ext cx="8486775" cy="760413"/>
          </a:xfrm>
        </p:spPr>
        <p:txBody>
          <a:bodyPr>
            <a:normAutofit/>
          </a:bodyPr>
          <a:lstStyle/>
          <a:p>
            <a:pPr algn="l"/>
            <a:r>
              <a:rPr lang="ko-KR" altLang="en-US" sz="4000" b="1" spc="-150" smtClean="0">
                <a:solidFill>
                  <a:srgbClr val="1D314E"/>
                </a:solidFill>
              </a:rPr>
              <a:t>일정</a:t>
            </a:r>
            <a:endParaRPr lang="ko-KR" altLang="en-US" sz="4000" b="1" spc="-150">
              <a:solidFill>
                <a:srgbClr val="1D314E"/>
              </a:solidFill>
            </a:endParaRPr>
          </a:p>
        </p:txBody>
      </p:sp>
      <p:pic>
        <p:nvPicPr>
          <p:cNvPr id="55" name="그림 5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5149752"/>
              </p:ext>
            </p:extLst>
          </p:nvPr>
        </p:nvGraphicFramePr>
        <p:xfrm>
          <a:off x="341524" y="2499887"/>
          <a:ext cx="8434176" cy="247957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125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6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91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23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구분 </a:t>
                      </a:r>
                      <a:endParaRPr lang="ko-KR" altLang="en-US" sz="105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  <a:endParaRPr lang="ko-KR" altLang="en-US" sz="105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  <a:endParaRPr lang="ko-KR" altLang="en-US" sz="105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항목  </a:t>
                      </a:r>
                      <a:endParaRPr lang="ko-KR" altLang="en-US" sz="105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57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  <a:endParaRPr lang="ko-KR" altLang="en-US" sz="105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내용 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081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  <a:endParaRPr lang="ko-KR" altLang="en-US" sz="105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0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80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  <a:endParaRPr lang="ko-KR" altLang="en-US" sz="105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8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92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rgbClr val="0070C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총 계</a:t>
                      </a:r>
                      <a:endParaRPr lang="ko-KR" altLang="en-US" sz="1050" b="1" spc="-30" dirty="0">
                        <a:solidFill>
                          <a:srgbClr val="0070C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1" spc="-30" dirty="0" smtClean="0">
                          <a:solidFill>
                            <a:srgbClr val="0070C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b="1" spc="-30" dirty="0" smtClean="0">
                        <a:solidFill>
                          <a:srgbClr val="0070C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b="1" spc="-30" dirty="0" smtClean="0">
                        <a:solidFill>
                          <a:srgbClr val="0070C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3455" y="188690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5.1 </a:t>
            </a:r>
            <a:r>
              <a:rPr lang="ko-KR" altLang="en-US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표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9" name="직선 연결선 8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내용 개체 틀 2"/>
          <p:cNvSpPr txBox="1">
            <a:spLocks/>
          </p:cNvSpPr>
          <p:nvPr/>
        </p:nvSpPr>
        <p:spPr>
          <a:xfrm>
            <a:off x="259795" y="1631109"/>
            <a:ext cx="1835705" cy="864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표 예시</a:t>
            </a:r>
          </a:p>
        </p:txBody>
      </p:sp>
      <p:sp>
        <p:nvSpPr>
          <p:cNvPr id="10" name="내용 개체 틀 2"/>
          <p:cNvSpPr txBox="1">
            <a:spLocks/>
          </p:cNvSpPr>
          <p:nvPr/>
        </p:nvSpPr>
        <p:spPr>
          <a:xfrm>
            <a:off x="2303749" y="1631110"/>
            <a:ext cx="6687852" cy="778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여러 편 또는 시리즈 제작 시 각 편 별 주제 및 구성 등을 기재할 수 있습니다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endParaRPr lang="ko-KR" altLang="en-US" sz="1200" dirty="0">
              <a:solidFill>
                <a:srgbClr val="3D3C3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BA1376A-1BCE-4C3B-85BD-05D751D6B156}" type="slidenum"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pPr algn="r"/>
              <a:t>9</a:t>
            </a:fld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14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" name="제목 10"/>
          <p:cNvSpPr>
            <a:spLocks noGrp="1"/>
          </p:cNvSpPr>
          <p:nvPr>
            <p:ph type="title"/>
          </p:nvPr>
        </p:nvSpPr>
        <p:spPr>
          <a:xfrm>
            <a:off x="266700" y="657224"/>
            <a:ext cx="8477250" cy="665163"/>
          </a:xfrm>
        </p:spPr>
        <p:txBody>
          <a:bodyPr>
            <a:normAutofit fontScale="90000"/>
          </a:bodyPr>
          <a:lstStyle/>
          <a:p>
            <a:pPr algn="l"/>
            <a:r>
              <a:rPr lang="ko-KR" altLang="en-US" sz="4000" b="1" spc="-150" smtClean="0">
                <a:solidFill>
                  <a:srgbClr val="1D314E"/>
                </a:solidFill>
              </a:rPr>
              <a:t>표</a:t>
            </a:r>
            <a:endParaRPr lang="ko-KR" altLang="en-US" sz="4000" b="1" spc="-150">
              <a:solidFill>
                <a:srgbClr val="1D314E"/>
              </a:solidFill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97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사용자 지정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39639D"/>
      </a:hlink>
      <a:folHlink>
        <a:srgbClr val="343434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3023</TotalTime>
  <Words>358</Words>
  <Application>Microsoft Office PowerPoint</Application>
  <PresentationFormat>화면 슬라이드 쇼(4:3)</PresentationFormat>
  <Paragraphs>127</Paragraphs>
  <Slides>10</Slides>
  <Notes>7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Arial</vt:lpstr>
      <vt:lpstr>나눔바른고딕</vt:lpstr>
      <vt:lpstr>Wingdings</vt:lpstr>
      <vt:lpstr>나눔고딕</vt:lpstr>
      <vt:lpstr>맑은 고딕</vt:lpstr>
      <vt:lpstr>Office 테마</vt:lpstr>
      <vt:lpstr>## 기획안(or 제안요청서)</vt:lpstr>
      <vt:lpstr>목차</vt:lpstr>
      <vt:lpstr>제작 개요 </vt:lpstr>
      <vt:lpstr>주요 구성 </vt:lpstr>
      <vt:lpstr>참고 영상 1</vt:lpstr>
      <vt:lpstr>참고 영상 2</vt:lpstr>
      <vt:lpstr>참고 영상 3</vt:lpstr>
      <vt:lpstr>일정</vt:lpstr>
      <vt:lpstr>표</vt:lpstr>
      <vt:lpstr>감사합니다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문서의 제목 나눔고딕B, 54pt</dc:title>
  <dc:creator>네이버 한글캠페인</dc:creator>
  <cp:lastModifiedBy>user</cp:lastModifiedBy>
  <cp:revision>14</cp:revision>
  <cp:lastPrinted>2011-08-28T13:13:29Z</cp:lastPrinted>
  <dcterms:created xsi:type="dcterms:W3CDTF">2011-08-24T01:05:33Z</dcterms:created>
  <dcterms:modified xsi:type="dcterms:W3CDTF">2020-04-14T05:05:42Z</dcterms:modified>
</cp:coreProperties>
</file>