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83" r:id="rId4"/>
    <p:sldId id="291" r:id="rId5"/>
    <p:sldId id="292" r:id="rId6"/>
    <p:sldId id="285" r:id="rId7"/>
    <p:sldId id="269" r:id="rId8"/>
    <p:sldId id="277" r:id="rId9"/>
    <p:sldId id="278" r:id="rId10"/>
  </p:sldIdLst>
  <p:sldSz cx="9144000" cy="6858000" type="screen4x3"/>
  <p:notesSz cx="6805613" cy="9939338"/>
  <p:embeddedFontLst>
    <p:embeddedFont>
      <p:font typeface="나눔고딕" panose="020D0604000000000000" pitchFamily="50" charset="-127"/>
      <p:regular r:id="rId13"/>
      <p:bold r:id="rId14"/>
    </p:embeddedFont>
    <p:embeddedFont>
      <p:font typeface="맑은 고딕" panose="020B0503020000020004" pitchFamily="50" charset="-127"/>
      <p:regular r:id="rId15"/>
      <p:bold r:id="rId1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orient="horz" pos="1164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48">
          <p15:clr>
            <a:srgbClr val="A4A3A4"/>
          </p15:clr>
        </p15:guide>
        <p15:guide id="5" orient="horz" pos="1348">
          <p15:clr>
            <a:srgbClr val="A4A3A4"/>
          </p15:clr>
        </p15:guide>
        <p15:guide id="6" orient="horz" pos="559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1664">
          <p15:clr>
            <a:srgbClr val="A4A3A4"/>
          </p15:clr>
        </p15:guide>
        <p15:guide id="9" pos="2894">
          <p15:clr>
            <a:srgbClr val="A4A3A4"/>
          </p15:clr>
        </p15:guide>
        <p15:guide id="10" pos="5528">
          <p15:clr>
            <a:srgbClr val="A4A3A4"/>
          </p15:clr>
        </p15:guide>
        <p15:guide id="11" pos="230">
          <p15:clr>
            <a:srgbClr val="A4A3A4"/>
          </p15:clr>
        </p15:guide>
        <p15:guide id="12" pos="1562">
          <p15:clr>
            <a:srgbClr val="A4A3A4"/>
          </p15:clr>
        </p15:guide>
        <p15:guide id="13" pos="4226">
          <p15:clr>
            <a:srgbClr val="A4A3A4"/>
          </p15:clr>
        </p15:guide>
        <p15:guide id="14" pos="900">
          <p15:clr>
            <a:srgbClr val="A4A3A4"/>
          </p15:clr>
        </p15:guide>
        <p15:guide id="15" pos="4910">
          <p15:clr>
            <a:srgbClr val="A4A3A4"/>
          </p15:clr>
        </p15:guide>
        <p15:guide id="16" pos="12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14E"/>
    <a:srgbClr val="3D3C3E"/>
    <a:srgbClr val="063656"/>
    <a:srgbClr val="08456E"/>
    <a:srgbClr val="569CF0"/>
    <a:srgbClr val="8DBDF7"/>
    <a:srgbClr val="5DAAFF"/>
    <a:srgbClr val="47B0FF"/>
    <a:srgbClr val="E3EAF5"/>
    <a:srgbClr val="DDE6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56" autoAdjust="0"/>
    <p:restoredTop sz="86364" autoAdjust="0"/>
  </p:normalViewPr>
  <p:slideViewPr>
    <p:cSldViewPr snapToGrid="0">
      <p:cViewPr varScale="1">
        <p:scale>
          <a:sx n="115" d="100"/>
          <a:sy n="115" d="100"/>
        </p:scale>
        <p:origin x="1482" y="108"/>
      </p:cViewPr>
      <p:guideLst>
        <p:guide orient="horz" pos="2166"/>
        <p:guide orient="horz" pos="1164"/>
        <p:guide orient="horz" pos="278"/>
        <p:guide orient="horz" pos="848"/>
        <p:guide orient="horz" pos="1348"/>
        <p:guide orient="horz" pos="559"/>
        <p:guide orient="horz" pos="3866"/>
        <p:guide orient="horz" pos="1664"/>
        <p:guide pos="2894"/>
        <p:guide pos="5528"/>
        <p:guide pos="230"/>
        <p:guide pos="1562"/>
        <p:guide pos="4226"/>
        <p:guide pos="900"/>
        <p:guide pos="4910"/>
        <p:guide pos="123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-2628" y="-90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2033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370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제목을 입력하세요</a:t>
            </a:r>
            <a:endParaRPr lang="en-US" altLang="ko-KR" dirty="0" smtClean="0"/>
          </a:p>
          <a:p>
            <a:pPr lvl="0"/>
            <a:endParaRPr lang="ko-KR" altLang="en-US" dirty="0" smtClean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 smtClean="0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smtClean="0"/>
              <a:t>내용을 입력하십시오</a:t>
            </a:r>
            <a:r>
              <a:rPr lang="en-US" altLang="ko-KR" smtClean="0"/>
              <a:t>.</a:t>
            </a:r>
            <a:endParaRPr lang="ko-KR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내지3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직사각형 3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6588224" y="164015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1" name="TextBox 40"/>
          <p:cNvSpPr txBox="1"/>
          <p:nvPr userDrawn="1"/>
        </p:nvSpPr>
        <p:spPr>
          <a:xfrm>
            <a:off x="6588224" y="261229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2" name="TextBox 41"/>
          <p:cNvSpPr txBox="1"/>
          <p:nvPr userDrawn="1"/>
        </p:nvSpPr>
        <p:spPr>
          <a:xfrm>
            <a:off x="6588224" y="320675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3" name="TextBox 42"/>
          <p:cNvSpPr txBox="1"/>
          <p:nvPr userDrawn="1"/>
        </p:nvSpPr>
        <p:spPr>
          <a:xfrm>
            <a:off x="6588224" y="4176725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4" name="TextBox 43"/>
          <p:cNvSpPr txBox="1"/>
          <p:nvPr userDrawn="1"/>
        </p:nvSpPr>
        <p:spPr>
          <a:xfrm>
            <a:off x="6588224" y="479093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5" name="TextBox 44"/>
          <p:cNvSpPr txBox="1"/>
          <p:nvPr userDrawn="1"/>
        </p:nvSpPr>
        <p:spPr>
          <a:xfrm>
            <a:off x="6588224" y="572703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6" name="TextBox 45"/>
          <p:cNvSpPr txBox="1"/>
          <p:nvPr userDrawn="1"/>
        </p:nvSpPr>
        <p:spPr>
          <a:xfrm>
            <a:off x="2379297" y="164015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2379297" y="261229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8" name="TextBox 47"/>
          <p:cNvSpPr txBox="1"/>
          <p:nvPr userDrawn="1"/>
        </p:nvSpPr>
        <p:spPr>
          <a:xfrm>
            <a:off x="2379297" y="320675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9" name="TextBox 48"/>
          <p:cNvSpPr txBox="1"/>
          <p:nvPr userDrawn="1"/>
        </p:nvSpPr>
        <p:spPr>
          <a:xfrm>
            <a:off x="2379297" y="4176725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0" name="TextBox 49"/>
          <p:cNvSpPr txBox="1"/>
          <p:nvPr userDrawn="1"/>
        </p:nvSpPr>
        <p:spPr>
          <a:xfrm>
            <a:off x="2379297" y="479093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1" name="TextBox 50"/>
          <p:cNvSpPr txBox="1"/>
          <p:nvPr userDrawn="1"/>
        </p:nvSpPr>
        <p:spPr>
          <a:xfrm>
            <a:off x="2379297" y="572703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52" name="직선 연결선 51"/>
          <p:cNvCxnSpPr/>
          <p:nvPr userDrawn="1"/>
        </p:nvCxnSpPr>
        <p:spPr>
          <a:xfrm>
            <a:off x="2462034" y="2610818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 userDrawn="1"/>
        </p:nvCxnSpPr>
        <p:spPr>
          <a:xfrm>
            <a:off x="2462034" y="41752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 userDrawn="1"/>
        </p:nvCxnSpPr>
        <p:spPr>
          <a:xfrm>
            <a:off x="2462034" y="5725562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 userDrawn="1"/>
        </p:nvCxnSpPr>
        <p:spPr>
          <a:xfrm>
            <a:off x="2462034" y="163191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 userDrawn="1"/>
        </p:nvCxnSpPr>
        <p:spPr>
          <a:xfrm>
            <a:off x="2462034" y="31989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 userDrawn="1"/>
        </p:nvCxnSpPr>
        <p:spPr>
          <a:xfrm>
            <a:off x="2462034" y="4768961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 userDrawn="1"/>
        </p:nvCxnSpPr>
        <p:spPr>
          <a:xfrm>
            <a:off x="6696008" y="2610818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 userDrawn="1"/>
        </p:nvCxnSpPr>
        <p:spPr>
          <a:xfrm>
            <a:off x="6696008" y="41752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 userDrawn="1"/>
        </p:nvCxnSpPr>
        <p:spPr>
          <a:xfrm>
            <a:off x="6696008" y="5725562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 userDrawn="1"/>
        </p:nvCxnSpPr>
        <p:spPr>
          <a:xfrm>
            <a:off x="6696008" y="163191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 userDrawn="1"/>
        </p:nvCxnSpPr>
        <p:spPr>
          <a:xfrm>
            <a:off x="6696008" y="31989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 userDrawn="1"/>
        </p:nvCxnSpPr>
        <p:spPr>
          <a:xfrm>
            <a:off x="6696008" y="4768961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 userDrawn="1"/>
        </p:nvSpPr>
        <p:spPr>
          <a:xfrm>
            <a:off x="410034" y="1628944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65" name="표 64"/>
          <p:cNvGraphicFramePr>
            <a:graphicFrameLocks noGrp="1"/>
          </p:cNvGraphicFramePr>
          <p:nvPr userDrawn="1"/>
        </p:nvGraphicFramePr>
        <p:xfrm>
          <a:off x="395536" y="404664"/>
          <a:ext cx="82809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E0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6" name="직사각형 65"/>
          <p:cNvSpPr/>
          <p:nvPr userDrawn="1"/>
        </p:nvSpPr>
        <p:spPr>
          <a:xfrm>
            <a:off x="410034" y="3198953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7" name="직사각형 66"/>
          <p:cNvSpPr/>
          <p:nvPr userDrawn="1"/>
        </p:nvSpPr>
        <p:spPr>
          <a:xfrm>
            <a:off x="410034" y="4768961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8" name="직사각형 67"/>
          <p:cNvSpPr/>
          <p:nvPr userDrawn="1"/>
        </p:nvSpPr>
        <p:spPr>
          <a:xfrm>
            <a:off x="4640390" y="1628800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9" name="직사각형 68"/>
          <p:cNvSpPr/>
          <p:nvPr userDrawn="1"/>
        </p:nvSpPr>
        <p:spPr>
          <a:xfrm>
            <a:off x="4640390" y="3198953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0" name="직사각형 69"/>
          <p:cNvSpPr/>
          <p:nvPr userDrawn="1"/>
        </p:nvSpPr>
        <p:spPr>
          <a:xfrm>
            <a:off x="4640390" y="4768961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0509347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2020-04-14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  <p:sldLayoutId id="2147483677" r:id="rId8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53649"/>
            <a:ext cx="7772400" cy="1969017"/>
          </a:xfrm>
        </p:spPr>
        <p:txBody>
          <a:bodyPr anchor="t">
            <a:normAutofit/>
          </a:bodyPr>
          <a:lstStyle/>
          <a:p>
            <a:pPr algn="l"/>
            <a:r>
              <a:rPr lang="en-US" altLang="ko-KR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### </a:t>
            </a:r>
            <a:r>
              <a:rPr lang="ko-KR" altLang="en-US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프로젝트 </a:t>
            </a:r>
            <a:r>
              <a:rPr lang="en-US" altLang="ko-KR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4</a:t>
            </a:r>
            <a:r>
              <a:rPr lang="ko-KR" altLang="en-US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컷 콘티 </a:t>
            </a:r>
            <a:endParaRPr lang="ko-KR" altLang="en-US" sz="5400" b="1" spc="-2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60715" y="3948830"/>
            <a:ext cx="2160240" cy="1752600"/>
          </a:xfrm>
          <a:ln>
            <a:noFill/>
          </a:ln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2020.00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소속 팀</a:t>
            </a:r>
            <a:endParaRPr lang="en-US" altLang="ko-KR" sz="12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작성자</a:t>
            </a:r>
            <a:endParaRPr lang="en-US" altLang="ko-KR" sz="12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부제목 2"/>
          <p:cNvSpPr txBox="1">
            <a:spLocks/>
          </p:cNvSpPr>
          <p:nvPr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부제목 2"/>
          <p:cNvSpPr txBox="1">
            <a:spLocks/>
          </p:cNvSpPr>
          <p:nvPr/>
        </p:nvSpPr>
        <p:spPr>
          <a:xfrm>
            <a:off x="255952" y="1765785"/>
            <a:ext cx="5173304" cy="4714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33375" indent="-333375">
              <a:lnSpc>
                <a:spcPct val="175000"/>
              </a:lnSpc>
              <a:buFont typeface="+mj-lt"/>
              <a:buAutoNum type="arabicPeriod"/>
            </a:pPr>
            <a:r>
              <a:rPr lang="ko-KR" altLang="en-US" sz="16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꼭지 제목</a:t>
            </a:r>
            <a:endParaRPr lang="en-US" altLang="ko-KR" sz="16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 flipV="1">
            <a:off x="366713" y="2279494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flipV="1">
            <a:off x="364474" y="3131226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flipV="1">
            <a:off x="364474" y="3557092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V="1">
            <a:off x="364474" y="3982958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 flipV="1">
            <a:off x="364474" y="2705360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flipV="1">
            <a:off x="366713" y="1851983"/>
            <a:ext cx="2481132" cy="2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제목 11"/>
          <p:cNvSpPr>
            <a:spLocks noGrp="1"/>
          </p:cNvSpPr>
          <p:nvPr>
            <p:ph type="title"/>
          </p:nvPr>
        </p:nvSpPr>
        <p:spPr>
          <a:xfrm>
            <a:off x="243848" y="152400"/>
            <a:ext cx="8531851" cy="884238"/>
          </a:xfrm>
        </p:spPr>
        <p:txBody>
          <a:bodyPr/>
          <a:lstStyle/>
          <a:p>
            <a:pPr algn="l"/>
            <a:r>
              <a:rPr lang="ko-KR" altLang="en-US" sz="2800" b="1" smtClean="0">
                <a:solidFill>
                  <a:srgbClr val="1D314E"/>
                </a:solidFill>
              </a:rPr>
              <a:t>목차</a:t>
            </a:r>
            <a:endParaRPr lang="ko-KR" altLang="en-US" sz="2800" b="1">
              <a:solidFill>
                <a:srgbClr val="1D314E"/>
              </a:solidFill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3455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페이지 제목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제작 개요 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3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59795" y="1631109"/>
            <a:ext cx="1411063" cy="12754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err="1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프로젝트명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프로젝트 소개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제작 배경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성과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목적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KPI)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편수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분량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송출 채널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형식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예산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최종 납품일 </a:t>
            </a: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endParaRPr lang="en-US" altLang="ko-KR" sz="1200" b="1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228600" indent="-228600">
              <a:lnSpc>
                <a:spcPct val="200000"/>
              </a:lnSpc>
              <a:buAutoNum type="arabicPeriod"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1596046" y="1627554"/>
            <a:ext cx="7174758" cy="42661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>
              <a:lnSpc>
                <a:spcPct val="200000"/>
              </a:lnSpc>
            </a:pP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OOO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홍보영상 제작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총 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n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(OOO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OOO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편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총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n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내외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(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OOO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OOO</a:t>
            </a:r>
            <a:r>
              <a:rPr lang="ko-KR" altLang="en-US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영상 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총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0,000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만 원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협의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확정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희망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최대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최소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pPr marL="0" indent="180975">
              <a:lnSpc>
                <a:spcPct val="200000"/>
              </a:lnSpc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>
              <a:lnSpc>
                <a:spcPct val="200000"/>
              </a:lnSpc>
            </a:pPr>
            <a:endParaRPr lang="ko-KR" altLang="en-US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80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직사각형 5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TextBox 89"/>
          <p:cNvSpPr txBox="1"/>
          <p:nvPr/>
        </p:nvSpPr>
        <p:spPr>
          <a:xfrm>
            <a:off x="6588224" y="164015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588224" y="261229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588224" y="320675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588224" y="4176725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588224" y="479093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588224" y="572703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379297" y="164015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379297" y="261229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379297" y="320675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379297" y="4176725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379297" y="4790930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장면 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379297" y="5727034"/>
            <a:ext cx="840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spc="-2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800" b="1" spc="-20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20" name="직선 연결선 119"/>
          <p:cNvCxnSpPr/>
          <p:nvPr/>
        </p:nvCxnSpPr>
        <p:spPr>
          <a:xfrm>
            <a:off x="2462034" y="2610818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직선 연결선 120"/>
          <p:cNvCxnSpPr/>
          <p:nvPr/>
        </p:nvCxnSpPr>
        <p:spPr>
          <a:xfrm>
            <a:off x="2462034" y="41752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>
            <a:off x="2462034" y="5725562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연결선 122"/>
          <p:cNvCxnSpPr/>
          <p:nvPr/>
        </p:nvCxnSpPr>
        <p:spPr>
          <a:xfrm>
            <a:off x="2462034" y="163191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/>
          <p:nvPr/>
        </p:nvCxnSpPr>
        <p:spPr>
          <a:xfrm>
            <a:off x="2462034" y="31989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연결선 124"/>
          <p:cNvCxnSpPr/>
          <p:nvPr/>
        </p:nvCxnSpPr>
        <p:spPr>
          <a:xfrm>
            <a:off x="2462034" y="4768961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연결선 125"/>
          <p:cNvCxnSpPr/>
          <p:nvPr/>
        </p:nvCxnSpPr>
        <p:spPr>
          <a:xfrm>
            <a:off x="6696008" y="2610818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직선 연결선 126"/>
          <p:cNvCxnSpPr/>
          <p:nvPr/>
        </p:nvCxnSpPr>
        <p:spPr>
          <a:xfrm>
            <a:off x="6696008" y="41752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/>
          <p:nvPr/>
        </p:nvCxnSpPr>
        <p:spPr>
          <a:xfrm>
            <a:off x="6696008" y="5725562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/>
          <p:cNvCxnSpPr/>
          <p:nvPr/>
        </p:nvCxnSpPr>
        <p:spPr>
          <a:xfrm>
            <a:off x="6696008" y="163191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연결선 129"/>
          <p:cNvCxnSpPr/>
          <p:nvPr/>
        </p:nvCxnSpPr>
        <p:spPr>
          <a:xfrm>
            <a:off x="6696008" y="3198953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직선 연결선 130"/>
          <p:cNvCxnSpPr/>
          <p:nvPr/>
        </p:nvCxnSpPr>
        <p:spPr>
          <a:xfrm>
            <a:off x="6696008" y="4768961"/>
            <a:ext cx="1980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직사각형 58"/>
          <p:cNvSpPr/>
          <p:nvPr/>
        </p:nvSpPr>
        <p:spPr>
          <a:xfrm>
            <a:off x="410034" y="1628944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40" name="표 39"/>
          <p:cNvGraphicFramePr>
            <a:graphicFrameLocks noGrp="1"/>
          </p:cNvGraphicFramePr>
          <p:nvPr/>
        </p:nvGraphicFramePr>
        <p:xfrm>
          <a:off x="395536" y="404664"/>
          <a:ext cx="82809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E0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2" name="직사각형 131"/>
          <p:cNvSpPr/>
          <p:nvPr/>
        </p:nvSpPr>
        <p:spPr>
          <a:xfrm>
            <a:off x="410034" y="3198953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3" name="직사각형 132"/>
          <p:cNvSpPr/>
          <p:nvPr/>
        </p:nvSpPr>
        <p:spPr>
          <a:xfrm>
            <a:off x="410034" y="4768961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4" name="직사각형 133"/>
          <p:cNvSpPr/>
          <p:nvPr/>
        </p:nvSpPr>
        <p:spPr>
          <a:xfrm>
            <a:off x="4640390" y="1628800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5" name="직사각형 134"/>
          <p:cNvSpPr/>
          <p:nvPr/>
        </p:nvSpPr>
        <p:spPr>
          <a:xfrm>
            <a:off x="4640390" y="3198953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6" name="직사각형 135"/>
          <p:cNvSpPr/>
          <p:nvPr/>
        </p:nvSpPr>
        <p:spPr>
          <a:xfrm>
            <a:off x="4640390" y="4768961"/>
            <a:ext cx="1944000" cy="129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7" name="직사각형 136"/>
          <p:cNvSpPr/>
          <p:nvPr/>
        </p:nvSpPr>
        <p:spPr>
          <a:xfrm>
            <a:off x="323528" y="6381908"/>
            <a:ext cx="18998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출력한 뒤</a:t>
            </a:r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 펜으로 자유롭게 기재하세요</a:t>
            </a:r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800" u="sng" dirty="0">
              <a:solidFill>
                <a:srgbClr val="FAEE06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35" name="그림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080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TextBox 67"/>
          <p:cNvSpPr txBox="1"/>
          <p:nvPr/>
        </p:nvSpPr>
        <p:spPr>
          <a:xfrm>
            <a:off x="5652120" y="2519417"/>
            <a:ext cx="784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spc="-20" dirty="0" smtClean="0">
                <a:solidFill>
                  <a:schemeClr val="tx2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비디오</a:t>
            </a:r>
            <a:endParaRPr lang="en-US" altLang="ko-KR" sz="1200" b="1" spc="-20" dirty="0" smtClean="0">
              <a:solidFill>
                <a:schemeClr val="tx2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652120" y="1749296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spc="-20" dirty="0" smtClean="0">
                <a:solidFill>
                  <a:schemeClr val="tx2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#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52120" y="4688541"/>
            <a:ext cx="784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spc="-20" dirty="0" smtClean="0">
                <a:solidFill>
                  <a:schemeClr val="tx2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사운드</a:t>
            </a:r>
            <a:endParaRPr lang="en-US" altLang="ko-KR" sz="1200" b="1" spc="-20" dirty="0" smtClean="0">
              <a:solidFill>
                <a:schemeClr val="tx2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71" name="슬라이드 번호 개체 틀 14"/>
          <p:cNvSpPr txBox="1">
            <a:spLocks/>
          </p:cNvSpPr>
          <p:nvPr/>
        </p:nvSpPr>
        <p:spPr>
          <a:xfrm>
            <a:off x="8460432" y="6309320"/>
            <a:ext cx="432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C48C8F-6F70-494C-86F5-90A39BFC3F09}" type="slidenum">
              <a:rPr kumimoji="0" lang="ko-KR" altLang="en-US" sz="7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ko-KR" altLang="en-US" sz="7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395536" y="1844824"/>
            <a:ext cx="5184000" cy="3456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ㅍ</a:t>
            </a:r>
            <a:endParaRPr lang="ko-KR" altLang="en-US" dirty="0"/>
          </a:p>
        </p:txBody>
      </p:sp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395536" y="404664"/>
          <a:ext cx="82809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E0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2" name="직선 연결선 11"/>
          <p:cNvCxnSpPr/>
          <p:nvPr/>
        </p:nvCxnSpPr>
        <p:spPr>
          <a:xfrm>
            <a:off x="5724128" y="2492896"/>
            <a:ext cx="2952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5724128" y="4653136"/>
            <a:ext cx="2952000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323528" y="6381908"/>
            <a:ext cx="18998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출력한 뒤</a:t>
            </a:r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 펜으로 자유롭게 기재하세요</a:t>
            </a:r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800" u="sng" dirty="0">
              <a:solidFill>
                <a:srgbClr val="FAEE06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36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3455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페이지 제목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참고 영상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6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259795" y="1977611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내용 개체 틀 2"/>
          <p:cNvSpPr txBox="1">
            <a:spLocks/>
          </p:cNvSpPr>
          <p:nvPr/>
        </p:nvSpPr>
        <p:spPr>
          <a:xfrm>
            <a:off x="262567" y="3969760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b="1" dirty="0" err="1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참고영상</a:t>
            </a: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1</a:t>
            </a: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262567" y="4316262"/>
            <a:ext cx="8470547" cy="2259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어떤 점에서 이 영상이 좋았는지 기재합니다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0" indent="180975"/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분 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00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초 그래픽 참조</a:t>
            </a:r>
            <a:r>
              <a:rPr lang="en-US" altLang="ko-KR" sz="1200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전반적인 구성 및 흐름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모델 및 스튜디오 퀄리티 참조 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상세 내용</a:t>
            </a:r>
            <a:endParaRPr lang="en-US" altLang="ko-KR" sz="1200" dirty="0" smtClean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8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그룹 59"/>
          <p:cNvGrpSpPr/>
          <p:nvPr/>
        </p:nvGrpSpPr>
        <p:grpSpPr>
          <a:xfrm>
            <a:off x="368959" y="2428875"/>
            <a:ext cx="8406740" cy="3609976"/>
            <a:chOff x="3157248" y="2428875"/>
            <a:chExt cx="5618452" cy="3562022"/>
          </a:xfrm>
          <a:solidFill>
            <a:schemeClr val="bg1">
              <a:lumMod val="95000"/>
            </a:schemeClr>
          </a:solidFill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166037" y="2428911"/>
              <a:ext cx="5609663" cy="356198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solidFill>
                  <a:schemeClr val="bg1">
                    <a:lumMod val="9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157248" y="2428911"/>
              <a:ext cx="452432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619437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2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4087722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3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556007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4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024292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5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5492577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6</a:t>
              </a:r>
              <a:r>
                <a:rPr lang="ko-KR" altLang="en-US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960862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7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6429146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8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897431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9</a:t>
              </a:r>
              <a:r>
                <a:rPr lang="ko-KR" altLang="en-US" sz="900" spc="-3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7365716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10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7834001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11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8302285" y="2428911"/>
              <a:ext cx="458529" cy="353171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/>
          </p:spPr>
          <p:txBody>
            <a:bodyPr wrap="none" lIns="92075" tIns="46037" rIns="92075" bIns="46037" anchor="ctr"/>
            <a:lstStyle/>
            <a:p>
              <a:pPr algn="ctr"/>
              <a:r>
                <a:rPr lang="en-US" altLang="ko-KR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12</a:t>
              </a:r>
              <a:r>
                <a:rPr lang="ko-KR" altLang="en-US" sz="9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월</a:t>
              </a: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3165372" y="2787128"/>
              <a:ext cx="5605928" cy="0"/>
            </a:xfrm>
            <a:prstGeom prst="line">
              <a:avLst/>
            </a:prstGeom>
            <a:grpFill/>
            <a:ln w="6350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/>
              <a:endParaRPr lang="ko-KR" altLang="en-US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3614559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4082844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4551129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5019414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5487699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H="1">
              <a:off x="5955983" y="2433883"/>
              <a:ext cx="1896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6424268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6892553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7360838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7829123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8297407" y="2428875"/>
              <a:ext cx="0" cy="3556159"/>
            </a:xfrm>
            <a:prstGeom prst="line">
              <a:avLst/>
            </a:prstGeom>
            <a:grpFill/>
            <a:ln w="9525">
              <a:solidFill>
                <a:schemeClr val="accent4">
                  <a:lumMod val="40000"/>
                  <a:lumOff val="6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ko-KR" altLang="en-US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275879" y="3342486"/>
              <a:ext cx="1345595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902603" y="3774445"/>
              <a:ext cx="1871543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275879" y="4272287"/>
              <a:ext cx="1303117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490701" y="4959328"/>
              <a:ext cx="1224411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299003" y="4955119"/>
              <a:ext cx="1199797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020315" y="5618286"/>
              <a:ext cx="1326939" cy="242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0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itchFamily="50" charset="-127"/>
                  <a:ea typeface="나눔고딕" pitchFamily="50" charset="-127"/>
                </a:rPr>
                <a:t>내용</a:t>
              </a:r>
              <a:endParaRPr lang="ko-KR" altLang="en-US" sz="1000" b="1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endParaRPr>
            </a:p>
          </p:txBody>
        </p:sp>
        <p:cxnSp>
          <p:nvCxnSpPr>
            <p:cNvPr id="64" name="직선 연결선 63"/>
            <p:cNvCxnSpPr/>
            <p:nvPr/>
          </p:nvCxnSpPr>
          <p:spPr>
            <a:xfrm>
              <a:off x="3197867" y="3307900"/>
              <a:ext cx="1359377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68"/>
            <p:cNvCxnSpPr/>
            <p:nvPr/>
          </p:nvCxnSpPr>
          <p:spPr>
            <a:xfrm>
              <a:off x="3197867" y="4231463"/>
              <a:ext cx="1359377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/>
            <p:cNvCxnSpPr/>
            <p:nvPr/>
          </p:nvCxnSpPr>
          <p:spPr>
            <a:xfrm flipV="1">
              <a:off x="5962350" y="3733296"/>
              <a:ext cx="2790934" cy="1707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>
              <a:off x="4556659" y="4916175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7366370" y="4916175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4094088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>
              <a:off x="5488152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>
              <a:off x="6898084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8295920" y="5576779"/>
              <a:ext cx="457136" cy="0"/>
            </a:xfrm>
            <a:prstGeom prst="line">
              <a:avLst/>
            </a:prstGeom>
            <a:grpFill/>
            <a:ln w="76200" cap="rnd">
              <a:solidFill>
                <a:srgbClr val="569C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263455" y="188690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4.1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일정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0" name="내용 개체 틀 2"/>
          <p:cNvSpPr txBox="1">
            <a:spLocks/>
          </p:cNvSpPr>
          <p:nvPr/>
        </p:nvSpPr>
        <p:spPr>
          <a:xfrm>
            <a:off x="259796" y="1631109"/>
            <a:ext cx="1769030" cy="692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일정표 예시</a:t>
            </a:r>
          </a:p>
        </p:txBody>
      </p:sp>
      <p:sp>
        <p:nvSpPr>
          <p:cNvPr id="51" name="내용 개체 틀 2"/>
          <p:cNvSpPr txBox="1">
            <a:spLocks/>
          </p:cNvSpPr>
          <p:nvPr/>
        </p:nvSpPr>
        <p:spPr>
          <a:xfrm>
            <a:off x="2303749" y="1631109"/>
            <a:ext cx="6649751" cy="692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여러 편 제작 시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제작사 미팅 일정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선정일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제작 일정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최종 납품 희망일 등을 기재합니다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endParaRPr lang="ko-KR" altLang="en-US" sz="1200" dirty="0">
              <a:solidFill>
                <a:srgbClr val="3D3C3E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7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53" name="직선 연결선 5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제목 53"/>
          <p:cNvSpPr>
            <a:spLocks noGrp="1"/>
          </p:cNvSpPr>
          <p:nvPr>
            <p:ph type="title"/>
          </p:nvPr>
        </p:nvSpPr>
        <p:spPr>
          <a:xfrm>
            <a:off x="257174" y="609599"/>
            <a:ext cx="8486775" cy="760413"/>
          </a:xfrm>
        </p:spPr>
        <p:txBody>
          <a:bodyPr>
            <a:normAutofit/>
          </a:bodyPr>
          <a:lstStyle/>
          <a:p>
            <a:pPr algn="l"/>
            <a:r>
              <a:rPr lang="ko-KR" altLang="en-US" sz="4000" b="1" spc="-150" smtClean="0">
                <a:solidFill>
                  <a:srgbClr val="1D314E"/>
                </a:solidFill>
              </a:rPr>
              <a:t>일정</a:t>
            </a:r>
            <a:endParaRPr lang="ko-KR" altLang="en-US" sz="4000" b="1" spc="-150">
              <a:solidFill>
                <a:srgbClr val="1D314E"/>
              </a:solidFill>
            </a:endParaRPr>
          </a:p>
        </p:txBody>
      </p:sp>
      <p:pic>
        <p:nvPicPr>
          <p:cNvPr id="55" name="그림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149752"/>
              </p:ext>
            </p:extLst>
          </p:nvPr>
        </p:nvGraphicFramePr>
        <p:xfrm>
          <a:off x="341524" y="2499887"/>
          <a:ext cx="8434176" cy="247957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125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6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1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2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구분 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bg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bg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항목  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57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 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08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0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80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  <a:endParaRPr lang="ko-KR" altLang="en-US" sz="105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8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항목</a:t>
                      </a: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latinLnBrk="1">
                        <a:lnSpc>
                          <a:spcPct val="110000"/>
                        </a:lnSpc>
                      </a:pPr>
                      <a:r>
                        <a:rPr lang="ko-KR" altLang="en-US" sz="1050" spc="-30" dirty="0" smtClean="0"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0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  <a:endParaRPr lang="ko-KR" altLang="en-US" sz="1050" b="0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92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050" b="1" spc="-30" dirty="0" smtClean="0">
                          <a:solidFill>
                            <a:srgbClr val="0070C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총 계</a:t>
                      </a:r>
                      <a:endParaRPr lang="ko-KR" altLang="en-US" sz="1050" b="1" spc="-30" dirty="0">
                        <a:solidFill>
                          <a:srgbClr val="0070C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9525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spc="-30" dirty="0" smtClean="0">
                          <a:solidFill>
                            <a:srgbClr val="0070C0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내용</a:t>
                      </a: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spc="-30" dirty="0" smtClean="0">
                        <a:solidFill>
                          <a:srgbClr val="0070C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spc="-30" dirty="0" smtClean="0">
                        <a:solidFill>
                          <a:srgbClr val="0070C0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3455" y="188690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5.1 </a:t>
            </a:r>
            <a:r>
              <a:rPr lang="ko-KR" altLang="en-US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표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내용 개체 틀 2"/>
          <p:cNvSpPr txBox="1">
            <a:spLocks/>
          </p:cNvSpPr>
          <p:nvPr/>
        </p:nvSpPr>
        <p:spPr>
          <a:xfrm>
            <a:off x="259795" y="1631109"/>
            <a:ext cx="1835705" cy="864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표 예시</a:t>
            </a:r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2303749" y="1631110"/>
            <a:ext cx="6687852" cy="778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여러 편 또는 시리즈 제작 시 각 편 별 주제 및 구성 등을 기재할 수 있습니다</a:t>
            </a:r>
            <a:r>
              <a:rPr lang="en-US" altLang="ko-KR" sz="1200" dirty="0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endParaRPr lang="ko-KR" altLang="en-US" sz="1200" dirty="0">
              <a:solidFill>
                <a:srgbClr val="3D3C3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BA1376A-1BCE-4C3B-85BD-05D751D6B156}" type="slidenum"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pPr algn="r"/>
              <a:t>8</a:t>
            </a:fld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 / 14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제목 10"/>
          <p:cNvSpPr>
            <a:spLocks noGrp="1"/>
          </p:cNvSpPr>
          <p:nvPr>
            <p:ph type="title"/>
          </p:nvPr>
        </p:nvSpPr>
        <p:spPr>
          <a:xfrm>
            <a:off x="266700" y="657224"/>
            <a:ext cx="8477250" cy="665163"/>
          </a:xfrm>
        </p:spPr>
        <p:txBody>
          <a:bodyPr>
            <a:normAutofit fontScale="90000"/>
          </a:bodyPr>
          <a:lstStyle/>
          <a:p>
            <a:pPr algn="l"/>
            <a:r>
              <a:rPr lang="ko-KR" altLang="en-US" sz="4000" b="1" spc="-150" smtClean="0">
                <a:solidFill>
                  <a:srgbClr val="1D314E"/>
                </a:solidFill>
              </a:rPr>
              <a:t>표</a:t>
            </a:r>
            <a:endParaRPr lang="ko-KR" altLang="en-US" sz="4000" b="1" spc="-150">
              <a:solidFill>
                <a:srgbClr val="1D314E"/>
              </a:solidFill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97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425349"/>
            <a:ext cx="3474171" cy="1041751"/>
          </a:xfrm>
        </p:spPr>
        <p:txBody>
          <a:bodyPr anchor="t">
            <a:normAutofit/>
          </a:bodyPr>
          <a:lstStyle/>
          <a:p>
            <a:pPr algn="l"/>
            <a:r>
              <a:rPr lang="ko-KR" altLang="en-US" sz="40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감사합니다</a:t>
            </a:r>
            <a:endParaRPr lang="ko-KR" altLang="en-US" sz="4000" b="1" spc="-2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부제목 2"/>
          <p:cNvSpPr txBox="1">
            <a:spLocks/>
          </p:cNvSpPr>
          <p:nvPr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419" y="6230818"/>
            <a:ext cx="855384" cy="31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3018</TotalTime>
  <Words>306</Words>
  <Application>Microsoft Office PowerPoint</Application>
  <PresentationFormat>화면 슬라이드 쇼(4:3)</PresentationFormat>
  <Paragraphs>124</Paragraphs>
  <Slides>9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Wingdings</vt:lpstr>
      <vt:lpstr>나눔고딕</vt:lpstr>
      <vt:lpstr>맑은 고딕</vt:lpstr>
      <vt:lpstr>Arial</vt:lpstr>
      <vt:lpstr>Office 테마</vt:lpstr>
      <vt:lpstr>### 프로젝트 4컷 콘티 </vt:lpstr>
      <vt:lpstr>목차</vt:lpstr>
      <vt:lpstr>제작 개요 </vt:lpstr>
      <vt:lpstr>PowerPoint 프레젠테이션</vt:lpstr>
      <vt:lpstr>PowerPoint 프레젠테이션</vt:lpstr>
      <vt:lpstr>참고 영상 1</vt:lpstr>
      <vt:lpstr>일정</vt:lpstr>
      <vt:lpstr>표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user</cp:lastModifiedBy>
  <cp:revision>13</cp:revision>
  <cp:lastPrinted>2011-08-28T13:13:29Z</cp:lastPrinted>
  <dcterms:created xsi:type="dcterms:W3CDTF">2011-08-24T01:05:33Z</dcterms:created>
  <dcterms:modified xsi:type="dcterms:W3CDTF">2020-04-14T07:36:37Z</dcterms:modified>
</cp:coreProperties>
</file>