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83" r:id="rId4"/>
    <p:sldId id="291" r:id="rId5"/>
    <p:sldId id="292" r:id="rId6"/>
    <p:sldId id="285" r:id="rId7"/>
    <p:sldId id="269" r:id="rId8"/>
    <p:sldId id="277" r:id="rId9"/>
    <p:sldId id="278" r:id="rId10"/>
  </p:sldIdLst>
  <p:sldSz cx="9144000" cy="6858000" type="screen4x3"/>
  <p:notesSz cx="6805613" cy="9939338"/>
  <p:embeddedFontLst>
    <p:embeddedFont>
      <p:font typeface="나눔고딕" panose="020D0604000000000000" pitchFamily="50" charset="-127"/>
      <p:regular r:id="rId13"/>
      <p:bold r:id="rId14"/>
    </p:embeddedFont>
    <p:embeddedFont>
      <p:font typeface="맑은 고딕" panose="020B0503020000020004" pitchFamily="50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14E"/>
    <a:srgbClr val="3D3C3E"/>
    <a:srgbClr val="063656"/>
    <a:srgbClr val="08456E"/>
    <a:srgbClr val="569CF0"/>
    <a:srgbClr val="8DBDF7"/>
    <a:srgbClr val="5DAAFF"/>
    <a:srgbClr val="47B0FF"/>
    <a:srgbClr val="E3EAF5"/>
    <a:srgbClr val="DDE6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6" autoAdjust="0"/>
    <p:restoredTop sz="86364" autoAdjust="0"/>
  </p:normalViewPr>
  <p:slideViewPr>
    <p:cSldViewPr snapToGrid="0">
      <p:cViewPr varScale="1">
        <p:scale>
          <a:sx n="115" d="100"/>
          <a:sy n="115" d="100"/>
        </p:scale>
        <p:origin x="1482" y="108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2033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70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내지3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직사각형 3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6588224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" name="TextBox 40"/>
          <p:cNvSpPr txBox="1"/>
          <p:nvPr userDrawn="1"/>
        </p:nvSpPr>
        <p:spPr>
          <a:xfrm>
            <a:off x="6588224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" name="TextBox 41"/>
          <p:cNvSpPr txBox="1"/>
          <p:nvPr userDrawn="1"/>
        </p:nvSpPr>
        <p:spPr>
          <a:xfrm>
            <a:off x="6588224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" name="TextBox 42"/>
          <p:cNvSpPr txBox="1"/>
          <p:nvPr userDrawn="1"/>
        </p:nvSpPr>
        <p:spPr>
          <a:xfrm>
            <a:off x="6588224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" name="TextBox 43"/>
          <p:cNvSpPr txBox="1"/>
          <p:nvPr userDrawn="1"/>
        </p:nvSpPr>
        <p:spPr>
          <a:xfrm>
            <a:off x="6588224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5" name="TextBox 44"/>
          <p:cNvSpPr txBox="1"/>
          <p:nvPr userDrawn="1"/>
        </p:nvSpPr>
        <p:spPr>
          <a:xfrm>
            <a:off x="6588224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6" name="TextBox 45"/>
          <p:cNvSpPr txBox="1"/>
          <p:nvPr userDrawn="1"/>
        </p:nvSpPr>
        <p:spPr>
          <a:xfrm>
            <a:off x="2379297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2379297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8" name="TextBox 47"/>
          <p:cNvSpPr txBox="1"/>
          <p:nvPr userDrawn="1"/>
        </p:nvSpPr>
        <p:spPr>
          <a:xfrm>
            <a:off x="2379297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9" name="TextBox 48"/>
          <p:cNvSpPr txBox="1"/>
          <p:nvPr userDrawn="1"/>
        </p:nvSpPr>
        <p:spPr>
          <a:xfrm>
            <a:off x="2379297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0" name="TextBox 49"/>
          <p:cNvSpPr txBox="1"/>
          <p:nvPr userDrawn="1"/>
        </p:nvSpPr>
        <p:spPr>
          <a:xfrm>
            <a:off x="2379297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1" name="TextBox 50"/>
          <p:cNvSpPr txBox="1"/>
          <p:nvPr userDrawn="1"/>
        </p:nvSpPr>
        <p:spPr>
          <a:xfrm>
            <a:off x="2379297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2" name="직선 연결선 51"/>
          <p:cNvCxnSpPr/>
          <p:nvPr userDrawn="1"/>
        </p:nvCxnSpPr>
        <p:spPr>
          <a:xfrm>
            <a:off x="2462034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 userDrawn="1"/>
        </p:nvCxnSpPr>
        <p:spPr>
          <a:xfrm>
            <a:off x="2462034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 userDrawn="1"/>
        </p:nvCxnSpPr>
        <p:spPr>
          <a:xfrm>
            <a:off x="2462034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 userDrawn="1"/>
        </p:nvCxnSpPr>
        <p:spPr>
          <a:xfrm>
            <a:off x="2462034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 userDrawn="1"/>
        </p:nvCxnSpPr>
        <p:spPr>
          <a:xfrm>
            <a:off x="2462034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 userDrawn="1"/>
        </p:nvCxnSpPr>
        <p:spPr>
          <a:xfrm>
            <a:off x="2462034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 userDrawn="1"/>
        </p:nvCxnSpPr>
        <p:spPr>
          <a:xfrm>
            <a:off x="6696008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 userDrawn="1"/>
        </p:nvCxnSpPr>
        <p:spPr>
          <a:xfrm>
            <a:off x="6696008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 userDrawn="1"/>
        </p:nvCxnSpPr>
        <p:spPr>
          <a:xfrm>
            <a:off x="6696008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 userDrawn="1"/>
        </p:nvCxnSpPr>
        <p:spPr>
          <a:xfrm>
            <a:off x="6696008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 userDrawn="1"/>
        </p:nvCxnSpPr>
        <p:spPr>
          <a:xfrm>
            <a:off x="6696008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 userDrawn="1"/>
        </p:nvCxnSpPr>
        <p:spPr>
          <a:xfrm>
            <a:off x="6696008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 userDrawn="1"/>
        </p:nvSpPr>
        <p:spPr>
          <a:xfrm>
            <a:off x="410034" y="1628944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65" name="표 64"/>
          <p:cNvGraphicFramePr>
            <a:graphicFrameLocks noGrp="1"/>
          </p:cNvGraphicFramePr>
          <p:nvPr userDrawn="1"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" name="직사각형 65"/>
          <p:cNvSpPr/>
          <p:nvPr userDrawn="1"/>
        </p:nvSpPr>
        <p:spPr>
          <a:xfrm>
            <a:off x="410034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7" name="직사각형 66"/>
          <p:cNvSpPr/>
          <p:nvPr userDrawn="1"/>
        </p:nvSpPr>
        <p:spPr>
          <a:xfrm>
            <a:off x="410034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8" name="직사각형 67"/>
          <p:cNvSpPr/>
          <p:nvPr userDrawn="1"/>
        </p:nvSpPr>
        <p:spPr>
          <a:xfrm>
            <a:off x="4640390" y="1628800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9" name="직사각형 68"/>
          <p:cNvSpPr/>
          <p:nvPr userDrawn="1"/>
        </p:nvSpPr>
        <p:spPr>
          <a:xfrm>
            <a:off x="4640390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0" name="직사각형 69"/>
          <p:cNvSpPr/>
          <p:nvPr userDrawn="1"/>
        </p:nvSpPr>
        <p:spPr>
          <a:xfrm>
            <a:off x="4640390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509347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  <p:sldLayoutId id="2147483677" r:id="rId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### 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프로젝트 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</a:rPr>
              <a:t>스토리보드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ko-KR" altLang="en-US" sz="54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5" y="3948830"/>
            <a:ext cx="2160240" cy="1752600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2020.00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소속 팀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작성자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부제목 2"/>
          <p:cNvSpPr txBox="1">
            <a:spLocks/>
          </p:cNvSpPr>
          <p:nvPr/>
        </p:nvSpPr>
        <p:spPr>
          <a:xfrm>
            <a:off x="255952" y="1765785"/>
            <a:ext cx="5173304" cy="4714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 flipV="1">
            <a:off x="366713" y="2279494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flipV="1">
            <a:off x="364474" y="3131226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V="1">
            <a:off x="364474" y="3557092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364474" y="3982958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364474" y="2705360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V="1">
            <a:off x="366713" y="1851983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243848" y="152400"/>
            <a:ext cx="8531851" cy="884238"/>
          </a:xfrm>
        </p:spPr>
        <p:txBody>
          <a:bodyPr/>
          <a:lstStyle/>
          <a:p>
            <a:pPr algn="l"/>
            <a:r>
              <a:rPr lang="ko-KR" altLang="en-US" sz="2800" b="1" smtClean="0">
                <a:solidFill>
                  <a:srgbClr val="1D314E"/>
                </a:solidFill>
              </a:rPr>
              <a:t>목차</a:t>
            </a:r>
            <a:endParaRPr lang="ko-KR" altLang="en-US" sz="2800" b="1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제작 개요 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3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1411063" cy="12754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err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프로젝트명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프로젝트 소개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배경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성과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목적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KPI)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편수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분량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송출 채널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형식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예산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납품일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596046" y="1627554"/>
            <a:ext cx="7174758" cy="4266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>
              <a:lnSpc>
                <a:spcPct val="200000"/>
              </a:lnSpc>
            </a:pP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홍보영상 제작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내외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0,000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만 원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협의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확정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희망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최대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최소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0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직사각형 5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/>
          <p:cNvSpPr txBox="1"/>
          <p:nvPr/>
        </p:nvSpPr>
        <p:spPr>
          <a:xfrm>
            <a:off x="6588224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588224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588224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88224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588224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588224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379297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379297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379297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379297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379297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379297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20" name="직선 연결선 119"/>
          <p:cNvCxnSpPr/>
          <p:nvPr/>
        </p:nvCxnSpPr>
        <p:spPr>
          <a:xfrm>
            <a:off x="2462034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/>
          <p:nvPr/>
        </p:nvCxnSpPr>
        <p:spPr>
          <a:xfrm>
            <a:off x="2462034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>
            <a:off x="2462034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2462034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/>
          <p:nvPr/>
        </p:nvCxnSpPr>
        <p:spPr>
          <a:xfrm>
            <a:off x="2462034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2462034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연결선 125"/>
          <p:cNvCxnSpPr/>
          <p:nvPr/>
        </p:nvCxnSpPr>
        <p:spPr>
          <a:xfrm>
            <a:off x="6696008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직선 연결선 126"/>
          <p:cNvCxnSpPr/>
          <p:nvPr/>
        </p:nvCxnSpPr>
        <p:spPr>
          <a:xfrm>
            <a:off x="6696008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/>
          <p:nvPr/>
        </p:nvCxnSpPr>
        <p:spPr>
          <a:xfrm>
            <a:off x="6696008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/>
          <p:nvPr/>
        </p:nvCxnSpPr>
        <p:spPr>
          <a:xfrm>
            <a:off x="6696008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/>
          <p:cNvCxnSpPr/>
          <p:nvPr/>
        </p:nvCxnSpPr>
        <p:spPr>
          <a:xfrm>
            <a:off x="6696008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직선 연결선 130"/>
          <p:cNvCxnSpPr/>
          <p:nvPr/>
        </p:nvCxnSpPr>
        <p:spPr>
          <a:xfrm>
            <a:off x="6696008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직사각형 58"/>
          <p:cNvSpPr/>
          <p:nvPr/>
        </p:nvSpPr>
        <p:spPr>
          <a:xfrm>
            <a:off x="410034" y="1628944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40" name="표 39"/>
          <p:cNvGraphicFramePr>
            <a:graphicFrameLocks noGrp="1"/>
          </p:cNvGraphicFramePr>
          <p:nvPr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2" name="직사각형 131"/>
          <p:cNvSpPr/>
          <p:nvPr/>
        </p:nvSpPr>
        <p:spPr>
          <a:xfrm>
            <a:off x="410034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직사각형 132"/>
          <p:cNvSpPr/>
          <p:nvPr/>
        </p:nvSpPr>
        <p:spPr>
          <a:xfrm>
            <a:off x="410034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직사각형 133"/>
          <p:cNvSpPr/>
          <p:nvPr/>
        </p:nvSpPr>
        <p:spPr>
          <a:xfrm>
            <a:off x="4640390" y="1628800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직사각형 134"/>
          <p:cNvSpPr/>
          <p:nvPr/>
        </p:nvSpPr>
        <p:spPr>
          <a:xfrm>
            <a:off x="4640390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직사각형 135"/>
          <p:cNvSpPr/>
          <p:nvPr/>
        </p:nvSpPr>
        <p:spPr>
          <a:xfrm>
            <a:off x="4640390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직사각형 136"/>
          <p:cNvSpPr/>
          <p:nvPr/>
        </p:nvSpPr>
        <p:spPr>
          <a:xfrm>
            <a:off x="323528" y="6381908"/>
            <a:ext cx="18998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출력한 뒤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 펜으로 자유롭게 기재하세요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800" u="sng" dirty="0">
              <a:solidFill>
                <a:srgbClr val="FAEE06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080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TextBox 67"/>
          <p:cNvSpPr txBox="1"/>
          <p:nvPr/>
        </p:nvSpPr>
        <p:spPr>
          <a:xfrm>
            <a:off x="5652120" y="2519417"/>
            <a:ext cx="784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비디오</a:t>
            </a:r>
            <a:endParaRPr lang="en-US" altLang="ko-KR" sz="1200" b="1" spc="-20" dirty="0" smtClean="0">
              <a:solidFill>
                <a:schemeClr val="tx2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652120" y="1749296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#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52120" y="4688541"/>
            <a:ext cx="784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1200" b="1" spc="-20" dirty="0" smtClean="0">
              <a:solidFill>
                <a:schemeClr val="tx2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1" name="슬라이드 번호 개체 틀 14"/>
          <p:cNvSpPr txBox="1">
            <a:spLocks/>
          </p:cNvSpPr>
          <p:nvPr/>
        </p:nvSpPr>
        <p:spPr>
          <a:xfrm>
            <a:off x="8460432" y="6309320"/>
            <a:ext cx="432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C48C8F-6F70-494C-86F5-90A39BFC3F09}" type="slidenum">
              <a:rPr kumimoji="0" lang="ko-KR" altLang="en-US" sz="7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7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95536" y="1844824"/>
            <a:ext cx="5184000" cy="345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ㅍ</a:t>
            </a:r>
            <a:endParaRPr lang="ko-KR" altLang="en-US" dirty="0"/>
          </a:p>
        </p:txBody>
      </p:sp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2" name="직선 연결선 11"/>
          <p:cNvCxnSpPr/>
          <p:nvPr/>
        </p:nvCxnSpPr>
        <p:spPr>
          <a:xfrm>
            <a:off x="5724128" y="2492896"/>
            <a:ext cx="2952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724128" y="4653136"/>
            <a:ext cx="2952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23528" y="6381908"/>
            <a:ext cx="18998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출력한 뒤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 펜으로 자유롭게 기재하세요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800" u="sng" dirty="0">
              <a:solidFill>
                <a:srgbClr val="FAEE06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36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참고 영상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6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977611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262567" y="3969760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b="1" dirty="0" err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참고영상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</a:t>
            </a: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262567" y="4316262"/>
            <a:ext cx="8470547" cy="2259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어떤 점에서 이 영상이 좋았는지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0" indent="180975"/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 그래픽 참조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전반적인 구성 및 흐름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모델 및 스튜디오 퀄리티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그룹 59"/>
          <p:cNvGrpSpPr/>
          <p:nvPr/>
        </p:nvGrpSpPr>
        <p:grpSpPr>
          <a:xfrm>
            <a:off x="368959" y="2428875"/>
            <a:ext cx="8406740" cy="3609976"/>
            <a:chOff x="3157248" y="2428875"/>
            <a:chExt cx="5618452" cy="3562022"/>
          </a:xfrm>
          <a:solidFill>
            <a:schemeClr val="bg1">
              <a:lumMod val="95000"/>
            </a:schemeClr>
          </a:solidFill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166037" y="2428911"/>
              <a:ext cx="5609663" cy="35619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solidFill>
                  <a:schemeClr val="bg1">
                    <a:lumMod val="9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157248" y="2428911"/>
              <a:ext cx="452432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61943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08772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3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55600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4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02429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5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49257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6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96086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7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42914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8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89743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9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736571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10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83400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8302285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165372" y="2787128"/>
              <a:ext cx="5605928" cy="0"/>
            </a:xfrm>
            <a:prstGeom prst="line">
              <a:avLst/>
            </a:prstGeom>
            <a:grpFill/>
            <a:ln w="6350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/>
              <a:endParaRPr lang="ko-KR" altLang="en-US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361455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408284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55112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941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48769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5955983" y="2433883"/>
              <a:ext cx="1896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42426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89255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36083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782912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8297407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275879" y="3342486"/>
              <a:ext cx="1345595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02603" y="3774445"/>
              <a:ext cx="1871543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275879" y="4272287"/>
              <a:ext cx="130311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490701" y="4959328"/>
              <a:ext cx="1224411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299003" y="4955119"/>
              <a:ext cx="119979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20315" y="5618286"/>
              <a:ext cx="1326939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cxnSp>
          <p:nvCxnSpPr>
            <p:cNvPr id="64" name="직선 연결선 63"/>
            <p:cNvCxnSpPr/>
            <p:nvPr/>
          </p:nvCxnSpPr>
          <p:spPr>
            <a:xfrm>
              <a:off x="3197867" y="3307900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3197867" y="4231463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 flipV="1">
              <a:off x="5962350" y="3733296"/>
              <a:ext cx="2790934" cy="1707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4556659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7366370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4094088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5488152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6898084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8295920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4.1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일정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0" name="내용 개체 틀 2"/>
          <p:cNvSpPr txBox="1">
            <a:spLocks/>
          </p:cNvSpPr>
          <p:nvPr/>
        </p:nvSpPr>
        <p:spPr>
          <a:xfrm>
            <a:off x="259796" y="1631109"/>
            <a:ext cx="1769030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일정표 예시</a:t>
            </a:r>
          </a:p>
        </p:txBody>
      </p:sp>
      <p:sp>
        <p:nvSpPr>
          <p:cNvPr id="51" name="내용 개체 틀 2"/>
          <p:cNvSpPr txBox="1">
            <a:spLocks/>
          </p:cNvSpPr>
          <p:nvPr/>
        </p:nvSpPr>
        <p:spPr>
          <a:xfrm>
            <a:off x="2303749" y="1631109"/>
            <a:ext cx="6649751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제작 시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제작사 미팅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선정일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 희망일 등을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7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3" name="직선 연결선 5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제목 53"/>
          <p:cNvSpPr>
            <a:spLocks noGrp="1"/>
          </p:cNvSpPr>
          <p:nvPr>
            <p:ph type="title"/>
          </p:nvPr>
        </p:nvSpPr>
        <p:spPr>
          <a:xfrm>
            <a:off x="257174" y="609599"/>
            <a:ext cx="8486775" cy="760413"/>
          </a:xfrm>
        </p:spPr>
        <p:txBody>
          <a:bodyPr>
            <a:normAutofit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일정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55" name="그림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149752"/>
              </p:ext>
            </p:extLst>
          </p:nvPr>
        </p:nvGraphicFramePr>
        <p:xfrm>
          <a:off x="341524" y="2499887"/>
          <a:ext cx="8434176" cy="247957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125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1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2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구분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항목 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7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 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08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8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2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총 계</a:t>
                      </a:r>
                      <a:endParaRPr lang="ko-KR" altLang="en-US" sz="1050" b="1" spc="-30" dirty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5.1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표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내용 개체 틀 2"/>
          <p:cNvSpPr txBox="1">
            <a:spLocks/>
          </p:cNvSpPr>
          <p:nvPr/>
        </p:nvSpPr>
        <p:spPr>
          <a:xfrm>
            <a:off x="259795" y="1631109"/>
            <a:ext cx="1835705" cy="86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표 예시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2303749" y="1631110"/>
            <a:ext cx="6687852" cy="778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또는 시리즈 제작 시 각 편 별 주제 및 구성 등을 기재할 수 있습니다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8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제목 10"/>
          <p:cNvSpPr>
            <a:spLocks noGrp="1"/>
          </p:cNvSpPr>
          <p:nvPr>
            <p:ph type="title"/>
          </p:nvPr>
        </p:nvSpPr>
        <p:spPr>
          <a:xfrm>
            <a:off x="266700" y="657224"/>
            <a:ext cx="8477250" cy="665163"/>
          </a:xfrm>
        </p:spPr>
        <p:txBody>
          <a:bodyPr>
            <a:normAutofit fontScale="90000"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표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40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감사합니다</a:t>
            </a:r>
            <a:endParaRPr lang="ko-KR" altLang="en-US" sz="40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3020</TotalTime>
  <Words>304</Words>
  <Application>Microsoft Office PowerPoint</Application>
  <PresentationFormat>화면 슬라이드 쇼(4:3)</PresentationFormat>
  <Paragraphs>124</Paragraphs>
  <Slides>9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Wingdings</vt:lpstr>
      <vt:lpstr>나눔고딕</vt:lpstr>
      <vt:lpstr>맑은 고딕</vt:lpstr>
      <vt:lpstr>Arial</vt:lpstr>
      <vt:lpstr>Office 테마</vt:lpstr>
      <vt:lpstr>### 프로젝트 스토리보드 </vt:lpstr>
      <vt:lpstr>목차</vt:lpstr>
      <vt:lpstr>제작 개요 </vt:lpstr>
      <vt:lpstr>PowerPoint 프레젠테이션</vt:lpstr>
      <vt:lpstr>PowerPoint 프레젠테이션</vt:lpstr>
      <vt:lpstr>참고 영상 1</vt:lpstr>
      <vt:lpstr>일정</vt:lpstr>
      <vt:lpstr>표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14</cp:revision>
  <cp:lastPrinted>2011-08-28T13:13:29Z</cp:lastPrinted>
  <dcterms:created xsi:type="dcterms:W3CDTF">2011-08-24T01:05:33Z</dcterms:created>
  <dcterms:modified xsi:type="dcterms:W3CDTF">2020-04-17T07:55:32Z</dcterms:modified>
</cp:coreProperties>
</file>