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01"/>
    <a:srgbClr val="FFCF01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20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9B2A-43B1-451E-8927-FD3EF7C6D605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D2B-6169-4270-84B4-9D0FB53047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9B2A-43B1-451E-8927-FD3EF7C6D605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D2B-6169-4270-84B4-9D0FB53047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9B2A-43B1-451E-8927-FD3EF7C6D605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D2B-6169-4270-84B4-9D0FB53047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9B2A-43B1-451E-8927-FD3EF7C6D605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D2B-6169-4270-84B4-9D0FB53047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9B2A-43B1-451E-8927-FD3EF7C6D605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D2B-6169-4270-84B4-9D0FB53047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9B2A-43B1-451E-8927-FD3EF7C6D605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D2B-6169-4270-84B4-9D0FB53047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9B2A-43B1-451E-8927-FD3EF7C6D605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D2B-6169-4270-84B4-9D0FB53047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9B2A-43B1-451E-8927-FD3EF7C6D605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D2B-6169-4270-84B4-9D0FB53047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9B2A-43B1-451E-8927-FD3EF7C6D605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D2B-6169-4270-84B4-9D0FB53047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9B2A-43B1-451E-8927-FD3EF7C6D605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D2B-6169-4270-84B4-9D0FB53047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9B2A-43B1-451E-8927-FD3EF7C6D605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D2B-6169-4270-84B4-9D0FB53047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89B2A-43B1-451E-8927-FD3EF7C6D605}" type="datetimeFigureOut">
              <a:rPr lang="ko-KR" altLang="en-US" smtClean="0"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56D2B-6169-4270-84B4-9D0FB53047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instagram.com/p/BcJhrs1F73O/?taken-by=mutemuse.officia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nstagram.com/p/BfZw7N6ADSt/?taken-by=voguekore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 smtClean="0"/>
              <a:t>주얼리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파우치</a:t>
            </a:r>
            <a:r>
              <a:rPr lang="ko-KR" altLang="en-US" dirty="0" smtClean="0"/>
              <a:t> </a:t>
            </a:r>
            <a:r>
              <a:rPr lang="en-US" altLang="ko-KR" dirty="0" smtClean="0"/>
              <a:t>SNS </a:t>
            </a:r>
            <a:r>
              <a:rPr lang="ko-KR" altLang="en-US" dirty="0" smtClean="0"/>
              <a:t>홍보 영상제작</a:t>
            </a:r>
            <a:endParaRPr lang="en-US" altLang="ko-KR" dirty="0" smtClean="0"/>
          </a:p>
        </p:txBody>
      </p:sp>
      <p:pic>
        <p:nvPicPr>
          <p:cNvPr id="2051" name="Picture 3" descr="C:\Users\user01\Desktop\쥴레트_홈페이지\홈페이지소스\logo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643182"/>
            <a:ext cx="2500330" cy="572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광고 제품</a:t>
            </a:r>
            <a:endParaRPr lang="ko-KR" altLang="en-US" dirty="0"/>
          </a:p>
        </p:txBody>
      </p:sp>
      <p:pic>
        <p:nvPicPr>
          <p:cNvPr id="4098" name="Picture 2" descr="C:\Users\user01\Desktop\쥴레트_홈페이지\홈페이지소스\b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4179879" cy="417988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00306"/>
            <a:ext cx="4106608" cy="29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여행 갈 때 잘 잃어버리는 </a:t>
            </a:r>
            <a:r>
              <a:rPr lang="ko-KR" altLang="en-US" sz="2000" dirty="0" err="1" smtClean="0"/>
              <a:t>주얼리를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주얼리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파우치에</a:t>
            </a:r>
            <a:r>
              <a:rPr lang="ko-KR" altLang="en-US" sz="2000" dirty="0" smtClean="0"/>
              <a:t> 담아 </a:t>
            </a:r>
            <a:r>
              <a:rPr lang="ko-KR" altLang="en-US" sz="2000" dirty="0" err="1" smtClean="0"/>
              <a:t>캐리어에</a:t>
            </a:r>
            <a:r>
              <a:rPr lang="ko-KR" altLang="en-US" sz="2000" dirty="0" smtClean="0"/>
              <a:t> 넣어 간편하게 가져갈 수 있다는 점을 돋보이게 하고 싶습니다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/>
          </a:p>
          <a:p>
            <a:r>
              <a:rPr lang="ko-KR" altLang="en-US" sz="2000" dirty="0" err="1" smtClean="0"/>
              <a:t>주얼리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파우치가</a:t>
            </a:r>
            <a:r>
              <a:rPr lang="ko-KR" altLang="en-US" sz="2000" dirty="0" smtClean="0"/>
              <a:t> 없이 </a:t>
            </a:r>
            <a:r>
              <a:rPr lang="ko-KR" altLang="en-US" sz="2000" dirty="0" err="1" smtClean="0"/>
              <a:t>주얼리를</a:t>
            </a:r>
            <a:r>
              <a:rPr lang="ko-KR" altLang="en-US" sz="2000" dirty="0" smtClean="0"/>
              <a:t> 챙겨 여행갈 때 불편한 점과 </a:t>
            </a:r>
            <a:r>
              <a:rPr lang="ko-KR" altLang="en-US" sz="2000" dirty="0" err="1" smtClean="0"/>
              <a:t>파우치에</a:t>
            </a:r>
            <a:r>
              <a:rPr lang="ko-KR" altLang="en-US" sz="2000" dirty="0" smtClean="0"/>
              <a:t> 담아 가져갔을 때 비교영상</a:t>
            </a:r>
            <a:r>
              <a:rPr lang="en-US" altLang="ko-KR" sz="2000" dirty="0" smtClean="0"/>
              <a:t>. </a:t>
            </a:r>
          </a:p>
          <a:p>
            <a:endParaRPr lang="en-US" altLang="ko-KR" sz="2000" dirty="0" smtClean="0"/>
          </a:p>
          <a:p>
            <a:r>
              <a:rPr lang="ko-KR" altLang="en-US" sz="2000" dirty="0" err="1" smtClean="0"/>
              <a:t>외출시</a:t>
            </a:r>
            <a:r>
              <a:rPr lang="ko-KR" altLang="en-US" sz="2000" dirty="0" smtClean="0"/>
              <a:t> 화장대에 제품이 </a:t>
            </a:r>
            <a:r>
              <a:rPr lang="ko-KR" altLang="en-US" sz="2000" dirty="0" err="1" smtClean="0"/>
              <a:t>널부러져</a:t>
            </a:r>
            <a:r>
              <a:rPr lang="ko-KR" altLang="en-US" sz="2000" dirty="0" smtClean="0"/>
              <a:t> 있어 </a:t>
            </a:r>
            <a:r>
              <a:rPr lang="ko-KR" altLang="en-US" sz="2000" dirty="0" err="1" smtClean="0"/>
              <a:t>못찾고</a:t>
            </a:r>
            <a:r>
              <a:rPr lang="ko-KR" altLang="en-US" sz="2000" dirty="0" smtClean="0"/>
              <a:t> 나가게 되는 상황과 </a:t>
            </a:r>
            <a:r>
              <a:rPr lang="ko-KR" altLang="en-US" sz="2000" dirty="0" err="1" smtClean="0"/>
              <a:t>주얼리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파우치에</a:t>
            </a:r>
            <a:r>
              <a:rPr lang="ko-KR" altLang="en-US" sz="2000" dirty="0" smtClean="0"/>
              <a:t> 정리해서 바로 찾아서 착용하고 나가는 </a:t>
            </a:r>
            <a:r>
              <a:rPr lang="ko-KR" altLang="en-US" sz="2000" dirty="0" err="1" smtClean="0"/>
              <a:t>컨셉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참고 영상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b="1" dirty="0" err="1" smtClean="0"/>
              <a:t>Muteemuse_bag</a:t>
            </a:r>
            <a:endParaRPr lang="en-US" altLang="ko-KR" sz="1800" b="1" dirty="0" smtClean="0"/>
          </a:p>
          <a:p>
            <a:r>
              <a:rPr lang="en-US" altLang="ko-KR" sz="1800" dirty="0" smtClean="0">
                <a:hlinkClick r:id="rId2"/>
              </a:rPr>
              <a:t>https://www.instagram.com/p/BcJhrs1F73O/?taken-by=mutemuse.official</a:t>
            </a:r>
            <a:endParaRPr lang="en-US" altLang="ko-KR" sz="1800" dirty="0" smtClean="0"/>
          </a:p>
          <a:p>
            <a:r>
              <a:rPr lang="ko-KR" altLang="en-US" sz="1800" dirty="0" err="1" smtClean="0"/>
              <a:t>여러가지</a:t>
            </a:r>
            <a:r>
              <a:rPr lang="ko-KR" altLang="en-US" sz="1800" dirty="0" smtClean="0"/>
              <a:t> 칼라 스타일에 맞춰 스타일링 바뀌며 브랜드 로고가 나오는 것이 인상 적임 </a:t>
            </a:r>
            <a:endParaRPr lang="en-US" altLang="ko-KR" sz="1800" dirty="0" smtClean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000372"/>
            <a:ext cx="4975642" cy="320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참고 영상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b="1" dirty="0" err="1" smtClean="0"/>
              <a:t>Voguekorea</a:t>
            </a:r>
            <a:endParaRPr lang="en-US" altLang="ko-KR" sz="1800" b="1" dirty="0" smtClean="0"/>
          </a:p>
          <a:p>
            <a:r>
              <a:rPr lang="en-US" altLang="ko-KR" sz="1800" dirty="0" smtClean="0">
                <a:hlinkClick r:id="rId2"/>
              </a:rPr>
              <a:t>https://www.instagram.com/p/BfZw7N6ADSt/?taken-by=voguekorea</a:t>
            </a:r>
            <a:endParaRPr lang="en-US" altLang="ko-KR" sz="1800" dirty="0" smtClean="0"/>
          </a:p>
          <a:p>
            <a:r>
              <a:rPr lang="ko-KR" altLang="en-US" sz="1800" dirty="0" err="1" smtClean="0"/>
              <a:t>스탑모션으로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칼라감이</a:t>
            </a:r>
            <a:r>
              <a:rPr lang="ko-KR" altLang="en-US" sz="1800" dirty="0" smtClean="0"/>
              <a:t> 돋보이는 </a:t>
            </a:r>
            <a:r>
              <a:rPr lang="ko-KR" altLang="en-US" sz="1800" dirty="0" err="1" smtClean="0"/>
              <a:t>톡톡튀는</a:t>
            </a:r>
            <a:r>
              <a:rPr lang="ko-KR" altLang="en-US" sz="1800" dirty="0" smtClean="0"/>
              <a:t> 영상</a:t>
            </a:r>
            <a:endParaRPr lang="ko-KR" altLang="en-US" dirty="0"/>
          </a:p>
        </p:txBody>
      </p:sp>
      <p:pic>
        <p:nvPicPr>
          <p:cNvPr id="307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714620"/>
            <a:ext cx="5800502" cy="376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참고 영상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1800" b="1" dirty="0" smtClean="0"/>
              <a:t>출처미확인</a:t>
            </a:r>
            <a:endParaRPr lang="en-US" altLang="ko-KR" sz="1800" b="1" dirty="0" smtClean="0"/>
          </a:p>
          <a:p>
            <a:r>
              <a:rPr lang="ko-KR" altLang="en-US" sz="1800" dirty="0" smtClean="0"/>
              <a:t>비교 영상 </a:t>
            </a:r>
            <a:r>
              <a:rPr lang="ko-KR" altLang="en-US" sz="1800" dirty="0" err="1" smtClean="0"/>
              <a:t>제작시</a:t>
            </a:r>
            <a:r>
              <a:rPr lang="ko-KR" altLang="en-US" sz="1800" dirty="0" smtClean="0"/>
              <a:t> 상하로 나누어 한번에 보여지는 아이디어</a:t>
            </a:r>
            <a:endParaRPr lang="en-US" altLang="ko-KR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357430"/>
            <a:ext cx="2662896" cy="367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105</Words>
  <Application>Microsoft Office PowerPoint</Application>
  <PresentationFormat>화면 슬라이드 쇼(4:3)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광고 제품</vt:lpstr>
      <vt:lpstr>컨셉</vt:lpstr>
      <vt:lpstr>참고 영상</vt:lpstr>
      <vt:lpstr>참고 영상</vt:lpstr>
      <vt:lpstr>참고 영상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user01</dc:creator>
  <cp:lastModifiedBy>user01</cp:lastModifiedBy>
  <cp:revision>8</cp:revision>
  <dcterms:created xsi:type="dcterms:W3CDTF">2018-03-06T00:43:33Z</dcterms:created>
  <dcterms:modified xsi:type="dcterms:W3CDTF">2018-03-06T02:03:06Z</dcterms:modified>
</cp:coreProperties>
</file>